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9" r:id="rId2"/>
    <p:sldId id="497" r:id="rId3"/>
    <p:sldId id="483" r:id="rId4"/>
    <p:sldId id="494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33CC"/>
    <a:srgbClr val="FF99CC"/>
    <a:srgbClr val="006600"/>
    <a:srgbClr val="FF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15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54577E69-A898-49C7-A8AF-63A665F6AE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04104E6-ABDE-467C-8C3D-E9A84F2A30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70E6B37-DF74-4A21-804D-3EEAD5A6E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A9D316D-08DD-44BE-8DD7-098ADCA37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DE31CBA1-0416-44E0-B4B4-DCE6920E5D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292BDDFB-FBA9-4F73-9284-418526C5EB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94014F09-1421-4DA0-A921-D21C0DBCECC8}"/>
              </a:ext>
            </a:extLst>
          </p:cNvPr>
          <p:cNvSpPr txBox="1"/>
          <p:nvPr/>
        </p:nvSpPr>
        <p:spPr>
          <a:xfrm>
            <a:off x="556544" y="59201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E26BB406-C723-4117-95B3-3B8F5B55A637}"/>
              </a:ext>
            </a:extLst>
          </p:cNvPr>
          <p:cNvSpPr txBox="1"/>
          <p:nvPr/>
        </p:nvSpPr>
        <p:spPr>
          <a:xfrm>
            <a:off x="2895262" y="59201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2EDED43-02EB-400B-B736-E11199051A11}"/>
              </a:ext>
            </a:extLst>
          </p:cNvPr>
          <p:cNvSpPr txBox="1"/>
          <p:nvPr/>
        </p:nvSpPr>
        <p:spPr>
          <a:xfrm>
            <a:off x="5658469" y="59201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984BAEB-09D9-4964-9B67-45325DFC5261}"/>
              </a:ext>
            </a:extLst>
          </p:cNvPr>
          <p:cNvSpPr txBox="1"/>
          <p:nvPr/>
        </p:nvSpPr>
        <p:spPr>
          <a:xfrm>
            <a:off x="556544" y="2402119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477579B3-1B52-43A9-8D4A-1F925B0FEF6A}"/>
              </a:ext>
            </a:extLst>
          </p:cNvPr>
          <p:cNvSpPr txBox="1"/>
          <p:nvPr/>
        </p:nvSpPr>
        <p:spPr>
          <a:xfrm>
            <a:off x="2895262" y="2402119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C9B2EBDE-B418-4871-85F3-11D3D1D9F39D}"/>
              </a:ext>
            </a:extLst>
          </p:cNvPr>
          <p:cNvSpPr txBox="1"/>
          <p:nvPr/>
        </p:nvSpPr>
        <p:spPr>
          <a:xfrm>
            <a:off x="556544" y="425202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463D596B-4870-48D8-BF88-33C0A7040ECE}"/>
              </a:ext>
            </a:extLst>
          </p:cNvPr>
          <p:cNvGrpSpPr/>
          <p:nvPr/>
        </p:nvGrpSpPr>
        <p:grpSpPr>
          <a:xfrm>
            <a:off x="663443" y="869017"/>
            <a:ext cx="2133600" cy="1171564"/>
            <a:chOff x="568553" y="323761"/>
            <a:chExt cx="2133600" cy="1171564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4DF14FAF-381D-4359-A636-2BBC07B4E709}"/>
                </a:ext>
              </a:extLst>
            </p:cNvPr>
            <p:cNvSpPr/>
            <p:nvPr/>
          </p:nvSpPr>
          <p:spPr>
            <a:xfrm>
              <a:off x="568553" y="323761"/>
              <a:ext cx="2133600" cy="1171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3C2D8E9-C902-4DF8-A6C2-90E7CA5471D2}"/>
                </a:ext>
              </a:extLst>
            </p:cNvPr>
            <p:cNvSpPr/>
            <p:nvPr/>
          </p:nvSpPr>
          <p:spPr>
            <a:xfrm>
              <a:off x="568553" y="323761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5B4B828C-9160-4B1E-8F3F-0861CB4904BC}"/>
                </a:ext>
              </a:extLst>
            </p:cNvPr>
            <p:cNvSpPr/>
            <p:nvPr/>
          </p:nvSpPr>
          <p:spPr>
            <a:xfrm>
              <a:off x="1635353" y="323761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4094487F-15CA-4923-8C7F-BE463D94922A}"/>
                </a:ext>
              </a:extLst>
            </p:cNvPr>
            <p:cNvSpPr/>
            <p:nvPr/>
          </p:nvSpPr>
          <p:spPr>
            <a:xfrm>
              <a:off x="568553" y="909543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1AE29591-42C1-4637-AF93-37C3159B9840}"/>
                </a:ext>
              </a:extLst>
            </p:cNvPr>
            <p:cNvSpPr/>
            <p:nvPr/>
          </p:nvSpPr>
          <p:spPr>
            <a:xfrm>
              <a:off x="1635353" y="909543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82FFB0DC-C10E-4307-A14C-ED11A27BCCF5}"/>
              </a:ext>
            </a:extLst>
          </p:cNvPr>
          <p:cNvGrpSpPr/>
          <p:nvPr/>
        </p:nvGrpSpPr>
        <p:grpSpPr>
          <a:xfrm>
            <a:off x="5753395" y="869017"/>
            <a:ext cx="1609726" cy="1169283"/>
            <a:chOff x="4968024" y="323761"/>
            <a:chExt cx="1609726" cy="1169283"/>
          </a:xfrm>
        </p:grpSpPr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3E393186-8243-436E-8ECC-48410C4C9EA7}"/>
                </a:ext>
              </a:extLst>
            </p:cNvPr>
            <p:cNvSpPr/>
            <p:nvPr/>
          </p:nvSpPr>
          <p:spPr>
            <a:xfrm>
              <a:off x="4968024" y="323761"/>
              <a:ext cx="1609725" cy="11692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B90B1FC7-3F16-4ABF-A6FF-3631E28957AD}"/>
                </a:ext>
              </a:extLst>
            </p:cNvPr>
            <p:cNvSpPr/>
            <p:nvPr/>
          </p:nvSpPr>
          <p:spPr>
            <a:xfrm>
              <a:off x="4968024" y="323761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E651E14A-1681-4730-92B4-8707DBFDC7CF}"/>
                </a:ext>
              </a:extLst>
            </p:cNvPr>
            <p:cNvSpPr/>
            <p:nvPr/>
          </p:nvSpPr>
          <p:spPr>
            <a:xfrm>
              <a:off x="6034825" y="323761"/>
              <a:ext cx="542925" cy="566730"/>
            </a:xfrm>
            <a:custGeom>
              <a:avLst/>
              <a:gdLst>
                <a:gd name="connsiteX0" fmla="*/ 0 w 542925"/>
                <a:gd name="connsiteY0" fmla="*/ 0 h 566730"/>
                <a:gd name="connsiteX1" fmla="*/ 542925 w 542925"/>
                <a:gd name="connsiteY1" fmla="*/ 0 h 566730"/>
                <a:gd name="connsiteX2" fmla="*/ 542925 w 542925"/>
                <a:gd name="connsiteY2" fmla="*/ 566730 h 566730"/>
                <a:gd name="connsiteX3" fmla="*/ 0 w 542925"/>
                <a:gd name="connsiteY3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566730">
                  <a:moveTo>
                    <a:pt x="0" y="0"/>
                  </a:moveTo>
                  <a:lnTo>
                    <a:pt x="542925" y="0"/>
                  </a:lnTo>
                  <a:lnTo>
                    <a:pt x="542925" y="566730"/>
                  </a:lnTo>
                  <a:lnTo>
                    <a:pt x="0" y="5667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FE7518EF-BDAE-4558-A60C-926E4680DAC2}"/>
                </a:ext>
              </a:extLst>
            </p:cNvPr>
            <p:cNvSpPr/>
            <p:nvPr/>
          </p:nvSpPr>
          <p:spPr>
            <a:xfrm>
              <a:off x="4968025" y="909543"/>
              <a:ext cx="523875" cy="566730"/>
            </a:xfrm>
            <a:custGeom>
              <a:avLst/>
              <a:gdLst>
                <a:gd name="connsiteX0" fmla="*/ 0 w 523875"/>
                <a:gd name="connsiteY0" fmla="*/ 0 h 566730"/>
                <a:gd name="connsiteX1" fmla="*/ 523875 w 523875"/>
                <a:gd name="connsiteY1" fmla="*/ 0 h 566730"/>
                <a:gd name="connsiteX2" fmla="*/ 523875 w 523875"/>
                <a:gd name="connsiteY2" fmla="*/ 566730 h 566730"/>
                <a:gd name="connsiteX3" fmla="*/ 0 w 523875"/>
                <a:gd name="connsiteY3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5" h="566730">
                  <a:moveTo>
                    <a:pt x="0" y="0"/>
                  </a:moveTo>
                  <a:lnTo>
                    <a:pt x="523875" y="0"/>
                  </a:lnTo>
                  <a:lnTo>
                    <a:pt x="523875" y="566730"/>
                  </a:lnTo>
                  <a:lnTo>
                    <a:pt x="0" y="5667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D7B56FC-290A-4918-8F7D-9A5DEB3F5D7B}"/>
                </a:ext>
              </a:extLst>
            </p:cNvPr>
            <p:cNvSpPr/>
            <p:nvPr/>
          </p:nvSpPr>
          <p:spPr>
            <a:xfrm>
              <a:off x="5510949" y="909543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FA2ADE84-D4AB-4DF3-88BC-12AC03BAD04D}"/>
              </a:ext>
            </a:extLst>
          </p:cNvPr>
          <p:cNvGrpSpPr/>
          <p:nvPr/>
        </p:nvGrpSpPr>
        <p:grpSpPr>
          <a:xfrm>
            <a:off x="663443" y="2699022"/>
            <a:ext cx="2133600" cy="1171564"/>
            <a:chOff x="568553" y="2895511"/>
            <a:chExt cx="2133600" cy="1171564"/>
          </a:xfrm>
        </p:grpSpPr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DF48CB8D-2651-46D1-BF9D-9D89E320D290}"/>
                </a:ext>
              </a:extLst>
            </p:cNvPr>
            <p:cNvSpPr/>
            <p:nvPr/>
          </p:nvSpPr>
          <p:spPr>
            <a:xfrm>
              <a:off x="568553" y="2895511"/>
              <a:ext cx="2133600" cy="117156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四角形: 角度付き 128">
              <a:extLst>
                <a:ext uri="{FF2B5EF4-FFF2-40B4-BE49-F238E27FC236}">
                  <a16:creationId xmlns:a16="http://schemas.microsoft.com/office/drawing/2014/main" id="{1215730A-7684-478C-9AF6-A3FA340908E9}"/>
                </a:ext>
              </a:extLst>
            </p:cNvPr>
            <p:cNvSpPr/>
            <p:nvPr/>
          </p:nvSpPr>
          <p:spPr>
            <a:xfrm>
              <a:off x="1635353" y="2895511"/>
              <a:ext cx="1047750" cy="566730"/>
            </a:xfrm>
            <a:prstGeom prst="bevel">
              <a:avLst>
                <a:gd name="adj" fmla="val 339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角度付き 129">
              <a:extLst>
                <a:ext uri="{FF2B5EF4-FFF2-40B4-BE49-F238E27FC236}">
                  <a16:creationId xmlns:a16="http://schemas.microsoft.com/office/drawing/2014/main" id="{E6E71E27-0E25-4AE3-A3D1-400DA73CDB3C}"/>
                </a:ext>
              </a:extLst>
            </p:cNvPr>
            <p:cNvSpPr/>
            <p:nvPr/>
          </p:nvSpPr>
          <p:spPr>
            <a:xfrm>
              <a:off x="1689556" y="2952750"/>
              <a:ext cx="939344" cy="452252"/>
            </a:xfrm>
            <a:prstGeom prst="bevel">
              <a:avLst>
                <a:gd name="adj" fmla="val 514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度付き 130">
              <a:extLst>
                <a:ext uri="{FF2B5EF4-FFF2-40B4-BE49-F238E27FC236}">
                  <a16:creationId xmlns:a16="http://schemas.microsoft.com/office/drawing/2014/main" id="{C613CDE3-990F-4F1F-B397-38631043DAB3}"/>
                </a:ext>
              </a:extLst>
            </p:cNvPr>
            <p:cNvSpPr/>
            <p:nvPr/>
          </p:nvSpPr>
          <p:spPr>
            <a:xfrm>
              <a:off x="568553" y="2895511"/>
              <a:ext cx="1047750" cy="566730"/>
            </a:xfrm>
            <a:prstGeom prst="bevel">
              <a:avLst>
                <a:gd name="adj" fmla="val 339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度付き 131">
              <a:extLst>
                <a:ext uri="{FF2B5EF4-FFF2-40B4-BE49-F238E27FC236}">
                  <a16:creationId xmlns:a16="http://schemas.microsoft.com/office/drawing/2014/main" id="{BE95A125-E648-4A57-87D7-B68835AE958A}"/>
                </a:ext>
              </a:extLst>
            </p:cNvPr>
            <p:cNvSpPr/>
            <p:nvPr/>
          </p:nvSpPr>
          <p:spPr>
            <a:xfrm>
              <a:off x="622756" y="2952750"/>
              <a:ext cx="939344" cy="452252"/>
            </a:xfrm>
            <a:prstGeom prst="bevel">
              <a:avLst>
                <a:gd name="adj" fmla="val 514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四角形: 角度付き 132">
              <a:extLst>
                <a:ext uri="{FF2B5EF4-FFF2-40B4-BE49-F238E27FC236}">
                  <a16:creationId xmlns:a16="http://schemas.microsoft.com/office/drawing/2014/main" id="{504BA5DE-AA4B-450E-8C81-E060690EC9B3}"/>
                </a:ext>
              </a:extLst>
            </p:cNvPr>
            <p:cNvSpPr/>
            <p:nvPr/>
          </p:nvSpPr>
          <p:spPr>
            <a:xfrm>
              <a:off x="1635353" y="3482145"/>
              <a:ext cx="1047750" cy="566730"/>
            </a:xfrm>
            <a:prstGeom prst="bevel">
              <a:avLst>
                <a:gd name="adj" fmla="val 339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四角形: 角度付き 133">
              <a:extLst>
                <a:ext uri="{FF2B5EF4-FFF2-40B4-BE49-F238E27FC236}">
                  <a16:creationId xmlns:a16="http://schemas.microsoft.com/office/drawing/2014/main" id="{0FF88AB1-6C87-42D6-A460-0A1C500EE35B}"/>
                </a:ext>
              </a:extLst>
            </p:cNvPr>
            <p:cNvSpPr/>
            <p:nvPr/>
          </p:nvSpPr>
          <p:spPr>
            <a:xfrm>
              <a:off x="1689556" y="3539384"/>
              <a:ext cx="939344" cy="452252"/>
            </a:xfrm>
            <a:prstGeom prst="bevel">
              <a:avLst>
                <a:gd name="adj" fmla="val 514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度付き 134">
              <a:extLst>
                <a:ext uri="{FF2B5EF4-FFF2-40B4-BE49-F238E27FC236}">
                  <a16:creationId xmlns:a16="http://schemas.microsoft.com/office/drawing/2014/main" id="{E53A981B-F087-48D7-8BEC-36F5C4935E69}"/>
                </a:ext>
              </a:extLst>
            </p:cNvPr>
            <p:cNvSpPr/>
            <p:nvPr/>
          </p:nvSpPr>
          <p:spPr>
            <a:xfrm>
              <a:off x="568553" y="3482145"/>
              <a:ext cx="1047750" cy="566730"/>
            </a:xfrm>
            <a:prstGeom prst="bevel">
              <a:avLst>
                <a:gd name="adj" fmla="val 339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四角形: 角度付き 135">
              <a:extLst>
                <a:ext uri="{FF2B5EF4-FFF2-40B4-BE49-F238E27FC236}">
                  <a16:creationId xmlns:a16="http://schemas.microsoft.com/office/drawing/2014/main" id="{6304A5E3-61FE-4540-8ED6-55C116A9DB51}"/>
                </a:ext>
              </a:extLst>
            </p:cNvPr>
            <p:cNvSpPr/>
            <p:nvPr/>
          </p:nvSpPr>
          <p:spPr>
            <a:xfrm>
              <a:off x="622756" y="3539384"/>
              <a:ext cx="939344" cy="452252"/>
            </a:xfrm>
            <a:prstGeom prst="bevel">
              <a:avLst>
                <a:gd name="adj" fmla="val 514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B0423297-AF12-4D3A-94D8-D4F3275E3CF3}"/>
              </a:ext>
            </a:extLst>
          </p:cNvPr>
          <p:cNvGrpSpPr/>
          <p:nvPr/>
        </p:nvGrpSpPr>
        <p:grpSpPr>
          <a:xfrm>
            <a:off x="3010389" y="878117"/>
            <a:ext cx="2133600" cy="1171564"/>
            <a:chOff x="568553" y="1565821"/>
            <a:chExt cx="2133600" cy="1171564"/>
          </a:xfrm>
        </p:grpSpPr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7D53E740-D2C4-476A-802A-8C17D8673238}"/>
                </a:ext>
              </a:extLst>
            </p:cNvPr>
            <p:cNvSpPr/>
            <p:nvPr/>
          </p:nvSpPr>
          <p:spPr>
            <a:xfrm>
              <a:off x="568553" y="1565821"/>
              <a:ext cx="2133600" cy="1171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B1500411-244B-4380-9304-1621D25BE978}"/>
                </a:ext>
              </a:extLst>
            </p:cNvPr>
            <p:cNvSpPr/>
            <p:nvPr/>
          </p:nvSpPr>
          <p:spPr>
            <a:xfrm>
              <a:off x="568553" y="1565821"/>
              <a:ext cx="1047750" cy="566730"/>
            </a:xfrm>
            <a:prstGeom prst="rect">
              <a:avLst/>
            </a:prstGeom>
            <a:gradFill flip="none" rotWithShape="1">
              <a:gsLst>
                <a:gs pos="3000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3F3E9127-D9A7-492A-896C-E5E3FC96A2F4}"/>
                </a:ext>
              </a:extLst>
            </p:cNvPr>
            <p:cNvSpPr/>
            <p:nvPr/>
          </p:nvSpPr>
          <p:spPr>
            <a:xfrm>
              <a:off x="1635353" y="1565821"/>
              <a:ext cx="1047750" cy="566730"/>
            </a:xfrm>
            <a:prstGeom prst="rect">
              <a:avLst/>
            </a:prstGeom>
            <a:gradFill flip="none" rotWithShape="1">
              <a:gsLst>
                <a:gs pos="3000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5B9C6990-C7F9-4754-AF2E-F6BEA83AE55C}"/>
                </a:ext>
              </a:extLst>
            </p:cNvPr>
            <p:cNvSpPr/>
            <p:nvPr/>
          </p:nvSpPr>
          <p:spPr>
            <a:xfrm>
              <a:off x="568553" y="2151603"/>
              <a:ext cx="1047750" cy="566730"/>
            </a:xfrm>
            <a:prstGeom prst="rect">
              <a:avLst/>
            </a:prstGeom>
            <a:gradFill flip="none" rotWithShape="1">
              <a:gsLst>
                <a:gs pos="3000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505AED9A-5A50-4063-85E9-01529924DE27}"/>
                </a:ext>
              </a:extLst>
            </p:cNvPr>
            <p:cNvSpPr/>
            <p:nvPr/>
          </p:nvSpPr>
          <p:spPr>
            <a:xfrm>
              <a:off x="1635353" y="2151603"/>
              <a:ext cx="1047750" cy="566730"/>
            </a:xfrm>
            <a:prstGeom prst="rect">
              <a:avLst/>
            </a:prstGeom>
            <a:gradFill flip="none" rotWithShape="1">
              <a:gsLst>
                <a:gs pos="3000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CEE1E9FC-A168-48A8-A739-535DCF397AAB}"/>
              </a:ext>
            </a:extLst>
          </p:cNvPr>
          <p:cNvGrpSpPr/>
          <p:nvPr/>
        </p:nvGrpSpPr>
        <p:grpSpPr>
          <a:xfrm>
            <a:off x="3009867" y="2696808"/>
            <a:ext cx="2133600" cy="1171564"/>
            <a:chOff x="568553" y="4381504"/>
            <a:chExt cx="2133600" cy="1171564"/>
          </a:xfrm>
        </p:grpSpPr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6DFE1D07-B5B8-4C0B-AD9F-4651F4B29F8F}"/>
                </a:ext>
              </a:extLst>
            </p:cNvPr>
            <p:cNvSpPr/>
            <p:nvPr/>
          </p:nvSpPr>
          <p:spPr>
            <a:xfrm>
              <a:off x="568553" y="4381504"/>
              <a:ext cx="2133600" cy="117156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四角形: 角度付き 144">
              <a:extLst>
                <a:ext uri="{FF2B5EF4-FFF2-40B4-BE49-F238E27FC236}">
                  <a16:creationId xmlns:a16="http://schemas.microsoft.com/office/drawing/2014/main" id="{984960B6-C7F0-4B11-9F1A-AAEEAC9EDD73}"/>
                </a:ext>
              </a:extLst>
            </p:cNvPr>
            <p:cNvSpPr/>
            <p:nvPr/>
          </p:nvSpPr>
          <p:spPr>
            <a:xfrm>
              <a:off x="1635353" y="4381504"/>
              <a:ext cx="1047750" cy="566730"/>
            </a:xfrm>
            <a:prstGeom prst="bevel">
              <a:avLst>
                <a:gd name="adj" fmla="val 339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四角形: 角度付き 145">
              <a:extLst>
                <a:ext uri="{FF2B5EF4-FFF2-40B4-BE49-F238E27FC236}">
                  <a16:creationId xmlns:a16="http://schemas.microsoft.com/office/drawing/2014/main" id="{4EE840D5-41FF-4397-904F-BFCEE24FEAC1}"/>
                </a:ext>
              </a:extLst>
            </p:cNvPr>
            <p:cNvSpPr/>
            <p:nvPr/>
          </p:nvSpPr>
          <p:spPr>
            <a:xfrm>
              <a:off x="1689556" y="4438743"/>
              <a:ext cx="939344" cy="452252"/>
            </a:xfrm>
            <a:prstGeom prst="bevel">
              <a:avLst>
                <a:gd name="adj" fmla="val 5149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四角形: 角度付き 146">
              <a:extLst>
                <a:ext uri="{FF2B5EF4-FFF2-40B4-BE49-F238E27FC236}">
                  <a16:creationId xmlns:a16="http://schemas.microsoft.com/office/drawing/2014/main" id="{FCED7D28-EF07-4FAB-A5E6-72D931D62968}"/>
                </a:ext>
              </a:extLst>
            </p:cNvPr>
            <p:cNvSpPr/>
            <p:nvPr/>
          </p:nvSpPr>
          <p:spPr>
            <a:xfrm>
              <a:off x="568553" y="4381504"/>
              <a:ext cx="1047750" cy="566730"/>
            </a:xfrm>
            <a:prstGeom prst="bevel">
              <a:avLst>
                <a:gd name="adj" fmla="val 339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四角形: 角度付き 147">
              <a:extLst>
                <a:ext uri="{FF2B5EF4-FFF2-40B4-BE49-F238E27FC236}">
                  <a16:creationId xmlns:a16="http://schemas.microsoft.com/office/drawing/2014/main" id="{9648CBD2-3D1B-4B5A-83BA-873B9FAD8AD0}"/>
                </a:ext>
              </a:extLst>
            </p:cNvPr>
            <p:cNvSpPr/>
            <p:nvPr/>
          </p:nvSpPr>
          <p:spPr>
            <a:xfrm>
              <a:off x="622756" y="4438743"/>
              <a:ext cx="939344" cy="452252"/>
            </a:xfrm>
            <a:prstGeom prst="bevel">
              <a:avLst>
                <a:gd name="adj" fmla="val 5149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四角形: 角度付き 148">
              <a:extLst>
                <a:ext uri="{FF2B5EF4-FFF2-40B4-BE49-F238E27FC236}">
                  <a16:creationId xmlns:a16="http://schemas.microsoft.com/office/drawing/2014/main" id="{1E3A9490-76BA-4A0F-9AAF-71515484C77E}"/>
                </a:ext>
              </a:extLst>
            </p:cNvPr>
            <p:cNvSpPr/>
            <p:nvPr/>
          </p:nvSpPr>
          <p:spPr>
            <a:xfrm>
              <a:off x="1635353" y="4968138"/>
              <a:ext cx="1047750" cy="566730"/>
            </a:xfrm>
            <a:prstGeom prst="bevel">
              <a:avLst>
                <a:gd name="adj" fmla="val 339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四角形: 角度付き 149">
              <a:extLst>
                <a:ext uri="{FF2B5EF4-FFF2-40B4-BE49-F238E27FC236}">
                  <a16:creationId xmlns:a16="http://schemas.microsoft.com/office/drawing/2014/main" id="{636AC369-4F47-4D4C-A5C9-23D9E211ACEF}"/>
                </a:ext>
              </a:extLst>
            </p:cNvPr>
            <p:cNvSpPr/>
            <p:nvPr/>
          </p:nvSpPr>
          <p:spPr>
            <a:xfrm>
              <a:off x="1689556" y="5025377"/>
              <a:ext cx="939344" cy="452252"/>
            </a:xfrm>
            <a:prstGeom prst="bevel">
              <a:avLst>
                <a:gd name="adj" fmla="val 5149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四角形: 角度付き 150">
              <a:extLst>
                <a:ext uri="{FF2B5EF4-FFF2-40B4-BE49-F238E27FC236}">
                  <a16:creationId xmlns:a16="http://schemas.microsoft.com/office/drawing/2014/main" id="{0AAC82FE-8354-4046-87E0-581F82D56C5D}"/>
                </a:ext>
              </a:extLst>
            </p:cNvPr>
            <p:cNvSpPr/>
            <p:nvPr/>
          </p:nvSpPr>
          <p:spPr>
            <a:xfrm>
              <a:off x="568553" y="4968138"/>
              <a:ext cx="1047750" cy="566730"/>
            </a:xfrm>
            <a:prstGeom prst="bevel">
              <a:avLst>
                <a:gd name="adj" fmla="val 339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四角形: 角度付き 151">
              <a:extLst>
                <a:ext uri="{FF2B5EF4-FFF2-40B4-BE49-F238E27FC236}">
                  <a16:creationId xmlns:a16="http://schemas.microsoft.com/office/drawing/2014/main" id="{71A4EE34-ABAE-4250-AAAD-A9DFC8962396}"/>
                </a:ext>
              </a:extLst>
            </p:cNvPr>
            <p:cNvSpPr/>
            <p:nvPr/>
          </p:nvSpPr>
          <p:spPr>
            <a:xfrm>
              <a:off x="622756" y="5025377"/>
              <a:ext cx="939344" cy="452252"/>
            </a:xfrm>
            <a:prstGeom prst="bevel">
              <a:avLst>
                <a:gd name="adj" fmla="val 5149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2F8B3E25-6366-4C4D-97F4-6BF9C4F14C77}"/>
              </a:ext>
            </a:extLst>
          </p:cNvPr>
          <p:cNvGrpSpPr/>
          <p:nvPr/>
        </p:nvGrpSpPr>
        <p:grpSpPr>
          <a:xfrm>
            <a:off x="659103" y="4518522"/>
            <a:ext cx="2133600" cy="1769358"/>
            <a:chOff x="6679974" y="2895511"/>
            <a:chExt cx="2133600" cy="1769358"/>
          </a:xfrm>
        </p:grpSpPr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850FC292-3FE7-4E02-A868-FCA28851BB8A}"/>
                </a:ext>
              </a:extLst>
            </p:cNvPr>
            <p:cNvSpPr/>
            <p:nvPr/>
          </p:nvSpPr>
          <p:spPr>
            <a:xfrm>
              <a:off x="6679974" y="2895511"/>
              <a:ext cx="2133600" cy="175983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4F6B293A-58B4-47F3-B3AA-A16A2E61BA6C}"/>
                </a:ext>
              </a:extLst>
            </p:cNvPr>
            <p:cNvSpPr/>
            <p:nvPr/>
          </p:nvSpPr>
          <p:spPr>
            <a:xfrm>
              <a:off x="6679974" y="289551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C83C590F-6D0F-4969-B858-A820B2D7F970}"/>
                </a:ext>
              </a:extLst>
            </p:cNvPr>
            <p:cNvSpPr/>
            <p:nvPr/>
          </p:nvSpPr>
          <p:spPr>
            <a:xfrm>
              <a:off x="7746774" y="289551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6C863B6F-37D3-4B86-8DF1-8A840149A664}"/>
                </a:ext>
              </a:extLst>
            </p:cNvPr>
            <p:cNvSpPr/>
            <p:nvPr/>
          </p:nvSpPr>
          <p:spPr>
            <a:xfrm>
              <a:off x="6679974" y="3481293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73E7D0A4-985B-471B-AF8D-D7E2976B917E}"/>
                </a:ext>
              </a:extLst>
            </p:cNvPr>
            <p:cNvSpPr/>
            <p:nvPr/>
          </p:nvSpPr>
          <p:spPr>
            <a:xfrm>
              <a:off x="7746774" y="3481293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538BE117-6D99-42F0-BD39-ECC87C2AF1F8}"/>
                </a:ext>
              </a:extLst>
            </p:cNvPr>
            <p:cNvSpPr/>
            <p:nvPr/>
          </p:nvSpPr>
          <p:spPr>
            <a:xfrm>
              <a:off x="6679974" y="4067075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BB206022-E68D-4904-8595-702245B4B652}"/>
                </a:ext>
              </a:extLst>
            </p:cNvPr>
            <p:cNvSpPr/>
            <p:nvPr/>
          </p:nvSpPr>
          <p:spPr>
            <a:xfrm>
              <a:off x="7746774" y="4067075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28C4949A-1F99-42FB-9882-3274E45DFF86}"/>
                </a:ext>
              </a:extLst>
            </p:cNvPr>
            <p:cNvSpPr/>
            <p:nvPr/>
          </p:nvSpPr>
          <p:spPr>
            <a:xfrm>
              <a:off x="6909086" y="2895512"/>
              <a:ext cx="294159" cy="362525"/>
            </a:xfrm>
            <a:custGeom>
              <a:avLst/>
              <a:gdLst>
                <a:gd name="connsiteX0" fmla="*/ 0 w 294159"/>
                <a:gd name="connsiteY0" fmla="*/ 0 h 362525"/>
                <a:gd name="connsiteX1" fmla="*/ 15017 w 294159"/>
                <a:gd name="connsiteY1" fmla="*/ 0 h 362525"/>
                <a:gd name="connsiteX2" fmla="*/ 33170 w 294159"/>
                <a:gd name="connsiteY2" fmla="*/ 94800 h 362525"/>
                <a:gd name="connsiteX3" fmla="*/ 105573 w 294159"/>
                <a:gd name="connsiteY3" fmla="*/ 103219 h 362525"/>
                <a:gd name="connsiteX4" fmla="*/ 102206 w 294159"/>
                <a:gd name="connsiteY4" fmla="*/ 221086 h 362525"/>
                <a:gd name="connsiteX5" fmla="*/ 294159 w 294159"/>
                <a:gd name="connsiteY5" fmla="*/ 362525 h 362525"/>
                <a:gd name="connsiteX6" fmla="*/ 88735 w 294159"/>
                <a:gd name="connsiteY6" fmla="*/ 237923 h 362525"/>
                <a:gd name="connsiteX7" fmla="*/ 85368 w 294159"/>
                <a:gd name="connsiteY7" fmla="*/ 116690 h 362525"/>
                <a:gd name="connsiteX8" fmla="*/ 19700 w 294159"/>
                <a:gd name="connsiteY8" fmla="*/ 111639 h 362525"/>
                <a:gd name="connsiteX9" fmla="*/ 0 w 294159"/>
                <a:gd name="connsiteY9" fmla="*/ 0 h 36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4159" h="362525">
                  <a:moveTo>
                    <a:pt x="0" y="0"/>
                  </a:moveTo>
                  <a:lnTo>
                    <a:pt x="15017" y="0"/>
                  </a:lnTo>
                  <a:lnTo>
                    <a:pt x="33170" y="94800"/>
                  </a:lnTo>
                  <a:lnTo>
                    <a:pt x="105573" y="103219"/>
                  </a:lnTo>
                  <a:lnTo>
                    <a:pt x="102206" y="221086"/>
                  </a:lnTo>
                  <a:lnTo>
                    <a:pt x="294159" y="362525"/>
                  </a:lnTo>
                  <a:lnTo>
                    <a:pt x="88735" y="237923"/>
                  </a:lnTo>
                  <a:lnTo>
                    <a:pt x="85368" y="116690"/>
                  </a:lnTo>
                  <a:lnTo>
                    <a:pt x="19700" y="111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249A560C-78A9-4260-8714-56F05D353D7F}"/>
                </a:ext>
              </a:extLst>
            </p:cNvPr>
            <p:cNvSpPr/>
            <p:nvPr/>
          </p:nvSpPr>
          <p:spPr>
            <a:xfrm>
              <a:off x="8191706" y="3481293"/>
              <a:ext cx="322397" cy="566730"/>
            </a:xfrm>
            <a:custGeom>
              <a:avLst/>
              <a:gdLst>
                <a:gd name="connsiteX0" fmla="*/ 174203 w 322397"/>
                <a:gd name="connsiteY0" fmla="*/ 0 h 566730"/>
                <a:gd name="connsiteX1" fmla="*/ 178674 w 322397"/>
                <a:gd name="connsiteY1" fmla="*/ 0 h 566730"/>
                <a:gd name="connsiteX2" fmla="*/ 133431 w 322397"/>
                <a:gd name="connsiteY2" fmla="*/ 97726 h 566730"/>
                <a:gd name="connsiteX3" fmla="*/ 178674 w 322397"/>
                <a:gd name="connsiteY3" fmla="*/ 176307 h 566730"/>
                <a:gd name="connsiteX4" fmla="*/ 95331 w 322397"/>
                <a:gd name="connsiteY4" fmla="*/ 247745 h 566730"/>
                <a:gd name="connsiteX5" fmla="*/ 135812 w 322397"/>
                <a:gd name="connsiteY5" fmla="*/ 362045 h 566730"/>
                <a:gd name="connsiteX6" fmla="*/ 252493 w 322397"/>
                <a:gd name="connsiteY6" fmla="*/ 423957 h 566730"/>
                <a:gd name="connsiteX7" fmla="*/ 247731 w 322397"/>
                <a:gd name="connsiteY7" fmla="*/ 476345 h 566730"/>
                <a:gd name="connsiteX8" fmla="*/ 322397 w 322397"/>
                <a:gd name="connsiteY8" fmla="*/ 566730 h 566730"/>
                <a:gd name="connsiteX9" fmla="*/ 317730 w 322397"/>
                <a:gd name="connsiteY9" fmla="*/ 566730 h 566730"/>
                <a:gd name="connsiteX10" fmla="*/ 228681 w 322397"/>
                <a:gd name="connsiteY10" fmla="*/ 483488 h 566730"/>
                <a:gd name="connsiteX11" fmla="*/ 231062 w 322397"/>
                <a:gd name="connsiteY11" fmla="*/ 431101 h 566730"/>
                <a:gd name="connsiteX12" fmla="*/ 145337 w 322397"/>
                <a:gd name="connsiteY12" fmla="*/ 381095 h 566730"/>
                <a:gd name="connsiteX13" fmla="*/ 40562 w 322397"/>
                <a:gd name="connsiteY13" fmla="*/ 438245 h 566730"/>
                <a:gd name="connsiteX14" fmla="*/ 18818 w 322397"/>
                <a:gd name="connsiteY14" fmla="*/ 566730 h 566730"/>
                <a:gd name="connsiteX15" fmla="*/ 0 w 322397"/>
                <a:gd name="connsiteY15" fmla="*/ 566730 h 566730"/>
                <a:gd name="connsiteX16" fmla="*/ 26274 w 322397"/>
                <a:gd name="connsiteY16" fmla="*/ 433482 h 566730"/>
                <a:gd name="connsiteX17" fmla="*/ 121524 w 322397"/>
                <a:gd name="connsiteY17" fmla="*/ 373951 h 566730"/>
                <a:gd name="connsiteX18" fmla="*/ 76281 w 322397"/>
                <a:gd name="connsiteY18" fmla="*/ 245363 h 566730"/>
                <a:gd name="connsiteX19" fmla="*/ 157243 w 322397"/>
                <a:gd name="connsiteY19" fmla="*/ 169163 h 566730"/>
                <a:gd name="connsiteX20" fmla="*/ 119143 w 322397"/>
                <a:gd name="connsiteY20" fmla="*/ 90582 h 566730"/>
                <a:gd name="connsiteX21" fmla="*/ 174203 w 322397"/>
                <a:gd name="connsiteY21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2397" h="566730">
                  <a:moveTo>
                    <a:pt x="174203" y="0"/>
                  </a:moveTo>
                  <a:lnTo>
                    <a:pt x="178674" y="0"/>
                  </a:lnTo>
                  <a:lnTo>
                    <a:pt x="133431" y="97726"/>
                  </a:lnTo>
                  <a:lnTo>
                    <a:pt x="178674" y="176307"/>
                  </a:lnTo>
                  <a:lnTo>
                    <a:pt x="95331" y="247745"/>
                  </a:lnTo>
                  <a:lnTo>
                    <a:pt x="135812" y="362045"/>
                  </a:lnTo>
                  <a:lnTo>
                    <a:pt x="252493" y="423957"/>
                  </a:lnTo>
                  <a:lnTo>
                    <a:pt x="247731" y="476345"/>
                  </a:lnTo>
                  <a:lnTo>
                    <a:pt x="322397" y="566730"/>
                  </a:lnTo>
                  <a:lnTo>
                    <a:pt x="317730" y="566730"/>
                  </a:lnTo>
                  <a:lnTo>
                    <a:pt x="228681" y="483488"/>
                  </a:lnTo>
                  <a:lnTo>
                    <a:pt x="231062" y="431101"/>
                  </a:lnTo>
                  <a:lnTo>
                    <a:pt x="145337" y="381095"/>
                  </a:lnTo>
                  <a:lnTo>
                    <a:pt x="40562" y="438245"/>
                  </a:lnTo>
                  <a:lnTo>
                    <a:pt x="18818" y="566730"/>
                  </a:lnTo>
                  <a:lnTo>
                    <a:pt x="0" y="566730"/>
                  </a:lnTo>
                  <a:lnTo>
                    <a:pt x="26274" y="433482"/>
                  </a:lnTo>
                  <a:lnTo>
                    <a:pt x="121524" y="373951"/>
                  </a:lnTo>
                  <a:lnTo>
                    <a:pt x="76281" y="245363"/>
                  </a:lnTo>
                  <a:lnTo>
                    <a:pt x="157243" y="169163"/>
                  </a:lnTo>
                  <a:lnTo>
                    <a:pt x="119143" y="90582"/>
                  </a:lnTo>
                  <a:lnTo>
                    <a:pt x="17420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F05BAFCD-DA77-4D53-82BB-5C64AD4C844A}"/>
                </a:ext>
              </a:extLst>
            </p:cNvPr>
            <p:cNvSpPr/>
            <p:nvPr/>
          </p:nvSpPr>
          <p:spPr>
            <a:xfrm>
              <a:off x="7267406" y="4067075"/>
              <a:ext cx="166630" cy="566730"/>
            </a:xfrm>
            <a:custGeom>
              <a:avLst/>
              <a:gdLst>
                <a:gd name="connsiteX0" fmla="*/ 48881 w 166630"/>
                <a:gd name="connsiteY0" fmla="*/ 0 h 566730"/>
                <a:gd name="connsiteX1" fmla="*/ 49400 w 166630"/>
                <a:gd name="connsiteY1" fmla="*/ 0 h 566730"/>
                <a:gd name="connsiteX2" fmla="*/ 21432 w 166630"/>
                <a:gd name="connsiteY2" fmla="*/ 88206 h 566730"/>
                <a:gd name="connsiteX3" fmla="*/ 64294 w 166630"/>
                <a:gd name="connsiteY3" fmla="*/ 140594 h 566730"/>
                <a:gd name="connsiteX4" fmla="*/ 16669 w 166630"/>
                <a:gd name="connsiteY4" fmla="*/ 235844 h 566730"/>
                <a:gd name="connsiteX5" fmla="*/ 116682 w 166630"/>
                <a:gd name="connsiteY5" fmla="*/ 357288 h 566730"/>
                <a:gd name="connsiteX6" fmla="*/ 100013 w 166630"/>
                <a:gd name="connsiteY6" fmla="*/ 443013 h 566730"/>
                <a:gd name="connsiteX7" fmla="*/ 166630 w 166630"/>
                <a:gd name="connsiteY7" fmla="*/ 566730 h 566730"/>
                <a:gd name="connsiteX8" fmla="*/ 163141 w 166630"/>
                <a:gd name="connsiteY8" fmla="*/ 566730 h 566730"/>
                <a:gd name="connsiteX9" fmla="*/ 85725 w 166630"/>
                <a:gd name="connsiteY9" fmla="*/ 447775 h 566730"/>
                <a:gd name="connsiteX10" fmla="*/ 100013 w 166630"/>
                <a:gd name="connsiteY10" fmla="*/ 369194 h 566730"/>
                <a:gd name="connsiteX11" fmla="*/ 0 w 166630"/>
                <a:gd name="connsiteY11" fmla="*/ 235844 h 566730"/>
                <a:gd name="connsiteX12" fmla="*/ 50007 w 166630"/>
                <a:gd name="connsiteY12" fmla="*/ 147738 h 566730"/>
                <a:gd name="connsiteX13" fmla="*/ 14288 w 166630"/>
                <a:gd name="connsiteY13" fmla="*/ 92969 h 566730"/>
                <a:gd name="connsiteX14" fmla="*/ 48881 w 166630"/>
                <a:gd name="connsiteY14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30" h="566730">
                  <a:moveTo>
                    <a:pt x="48881" y="0"/>
                  </a:moveTo>
                  <a:lnTo>
                    <a:pt x="49400" y="0"/>
                  </a:lnTo>
                  <a:lnTo>
                    <a:pt x="21432" y="88206"/>
                  </a:lnTo>
                  <a:lnTo>
                    <a:pt x="64294" y="140594"/>
                  </a:lnTo>
                  <a:lnTo>
                    <a:pt x="16669" y="235844"/>
                  </a:lnTo>
                  <a:lnTo>
                    <a:pt x="116682" y="357288"/>
                  </a:lnTo>
                  <a:lnTo>
                    <a:pt x="100013" y="443013"/>
                  </a:lnTo>
                  <a:lnTo>
                    <a:pt x="166630" y="566730"/>
                  </a:lnTo>
                  <a:lnTo>
                    <a:pt x="163141" y="566730"/>
                  </a:lnTo>
                  <a:lnTo>
                    <a:pt x="85725" y="447775"/>
                  </a:lnTo>
                  <a:lnTo>
                    <a:pt x="100013" y="369194"/>
                  </a:lnTo>
                  <a:lnTo>
                    <a:pt x="0" y="235844"/>
                  </a:lnTo>
                  <a:lnTo>
                    <a:pt x="50007" y="147738"/>
                  </a:lnTo>
                  <a:lnTo>
                    <a:pt x="14288" y="92969"/>
                  </a:lnTo>
                  <a:lnTo>
                    <a:pt x="4888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AB3F900-EAD6-448C-957F-B75E5BF2B911}"/>
                </a:ext>
              </a:extLst>
            </p:cNvPr>
            <p:cNvSpPr/>
            <p:nvPr/>
          </p:nvSpPr>
          <p:spPr>
            <a:xfrm>
              <a:off x="7430547" y="4633805"/>
              <a:ext cx="20216" cy="31064"/>
            </a:xfrm>
            <a:custGeom>
              <a:avLst/>
              <a:gdLst>
                <a:gd name="connsiteX0" fmla="*/ 0 w 20216"/>
                <a:gd name="connsiteY0" fmla="*/ 0 h 31064"/>
                <a:gd name="connsiteX1" fmla="*/ 3489 w 20216"/>
                <a:gd name="connsiteY1" fmla="*/ 0 h 31064"/>
                <a:gd name="connsiteX2" fmla="*/ 20216 w 20216"/>
                <a:gd name="connsiteY2" fmla="*/ 31064 h 31064"/>
                <a:gd name="connsiteX3" fmla="*/ 0 w 20216"/>
                <a:gd name="connsiteY3" fmla="*/ 0 h 3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16" h="31064">
                  <a:moveTo>
                    <a:pt x="0" y="0"/>
                  </a:moveTo>
                  <a:lnTo>
                    <a:pt x="3489" y="0"/>
                  </a:lnTo>
                  <a:lnTo>
                    <a:pt x="20216" y="31064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F4DF4C8A-CE8C-4B34-BCC5-97CB0688E9B9}"/>
              </a:ext>
            </a:extLst>
          </p:cNvPr>
          <p:cNvGrpSpPr/>
          <p:nvPr/>
        </p:nvGrpSpPr>
        <p:grpSpPr>
          <a:xfrm>
            <a:off x="3005527" y="4518522"/>
            <a:ext cx="2133600" cy="1769358"/>
            <a:chOff x="3921534" y="2895511"/>
            <a:chExt cx="2133600" cy="1769358"/>
          </a:xfrm>
        </p:grpSpPr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97854086-565B-4487-830A-3B65E37A9DEF}"/>
                </a:ext>
              </a:extLst>
            </p:cNvPr>
            <p:cNvSpPr/>
            <p:nvPr/>
          </p:nvSpPr>
          <p:spPr>
            <a:xfrm>
              <a:off x="3921534" y="2895511"/>
              <a:ext cx="2133600" cy="175983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458C690F-EC1A-4834-82DA-EF90807D3BC2}"/>
                </a:ext>
              </a:extLst>
            </p:cNvPr>
            <p:cNvSpPr/>
            <p:nvPr/>
          </p:nvSpPr>
          <p:spPr>
            <a:xfrm>
              <a:off x="3921534" y="289551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FAF2F509-ED61-4A0F-9DBE-B840B474A7C1}"/>
                </a:ext>
              </a:extLst>
            </p:cNvPr>
            <p:cNvSpPr/>
            <p:nvPr/>
          </p:nvSpPr>
          <p:spPr>
            <a:xfrm>
              <a:off x="4988334" y="289551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D8883E5B-C3B6-4553-B426-29D0D8CB3996}"/>
                </a:ext>
              </a:extLst>
            </p:cNvPr>
            <p:cNvSpPr/>
            <p:nvPr/>
          </p:nvSpPr>
          <p:spPr>
            <a:xfrm>
              <a:off x="3921534" y="3481293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BF079145-41A0-4734-ABDC-00AB17DDAEAE}"/>
                </a:ext>
              </a:extLst>
            </p:cNvPr>
            <p:cNvSpPr/>
            <p:nvPr/>
          </p:nvSpPr>
          <p:spPr>
            <a:xfrm>
              <a:off x="4988334" y="3481293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3A1A9D61-E72F-4EEA-A983-22C6A7D10453}"/>
                </a:ext>
              </a:extLst>
            </p:cNvPr>
            <p:cNvSpPr/>
            <p:nvPr/>
          </p:nvSpPr>
          <p:spPr>
            <a:xfrm>
              <a:off x="3921534" y="4067075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F1FFEFA9-C900-449A-83FF-DC8A23FF0FAE}"/>
                </a:ext>
              </a:extLst>
            </p:cNvPr>
            <p:cNvSpPr/>
            <p:nvPr/>
          </p:nvSpPr>
          <p:spPr>
            <a:xfrm>
              <a:off x="4988334" y="4067075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D9B325E6-A031-402D-9987-E231BB6A275E}"/>
                </a:ext>
              </a:extLst>
            </p:cNvPr>
            <p:cNvSpPr/>
            <p:nvPr/>
          </p:nvSpPr>
          <p:spPr>
            <a:xfrm>
              <a:off x="4150646" y="2895512"/>
              <a:ext cx="294159" cy="362525"/>
            </a:xfrm>
            <a:custGeom>
              <a:avLst/>
              <a:gdLst>
                <a:gd name="connsiteX0" fmla="*/ 0 w 294159"/>
                <a:gd name="connsiteY0" fmla="*/ 0 h 362525"/>
                <a:gd name="connsiteX1" fmla="*/ 15017 w 294159"/>
                <a:gd name="connsiteY1" fmla="*/ 0 h 362525"/>
                <a:gd name="connsiteX2" fmla="*/ 33170 w 294159"/>
                <a:gd name="connsiteY2" fmla="*/ 94800 h 362525"/>
                <a:gd name="connsiteX3" fmla="*/ 105573 w 294159"/>
                <a:gd name="connsiteY3" fmla="*/ 103219 h 362525"/>
                <a:gd name="connsiteX4" fmla="*/ 102206 w 294159"/>
                <a:gd name="connsiteY4" fmla="*/ 221086 h 362525"/>
                <a:gd name="connsiteX5" fmla="*/ 294159 w 294159"/>
                <a:gd name="connsiteY5" fmla="*/ 362525 h 362525"/>
                <a:gd name="connsiteX6" fmla="*/ 88735 w 294159"/>
                <a:gd name="connsiteY6" fmla="*/ 237923 h 362525"/>
                <a:gd name="connsiteX7" fmla="*/ 85368 w 294159"/>
                <a:gd name="connsiteY7" fmla="*/ 116690 h 362525"/>
                <a:gd name="connsiteX8" fmla="*/ 19700 w 294159"/>
                <a:gd name="connsiteY8" fmla="*/ 111639 h 362525"/>
                <a:gd name="connsiteX9" fmla="*/ 0 w 294159"/>
                <a:gd name="connsiteY9" fmla="*/ 0 h 36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4159" h="362525">
                  <a:moveTo>
                    <a:pt x="0" y="0"/>
                  </a:moveTo>
                  <a:lnTo>
                    <a:pt x="15017" y="0"/>
                  </a:lnTo>
                  <a:lnTo>
                    <a:pt x="33170" y="94800"/>
                  </a:lnTo>
                  <a:lnTo>
                    <a:pt x="105573" y="103219"/>
                  </a:lnTo>
                  <a:lnTo>
                    <a:pt x="102206" y="221086"/>
                  </a:lnTo>
                  <a:lnTo>
                    <a:pt x="294159" y="362525"/>
                  </a:lnTo>
                  <a:lnTo>
                    <a:pt x="88735" y="237923"/>
                  </a:lnTo>
                  <a:lnTo>
                    <a:pt x="85368" y="116690"/>
                  </a:lnTo>
                  <a:lnTo>
                    <a:pt x="19700" y="111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14374798-AF2A-415D-9295-E8CC97D1B3E8}"/>
                </a:ext>
              </a:extLst>
            </p:cNvPr>
            <p:cNvSpPr/>
            <p:nvPr/>
          </p:nvSpPr>
          <p:spPr>
            <a:xfrm>
              <a:off x="5260962" y="2895511"/>
              <a:ext cx="775123" cy="566730"/>
            </a:xfrm>
            <a:custGeom>
              <a:avLst/>
              <a:gdLst>
                <a:gd name="connsiteX0" fmla="*/ 384495 w 775123"/>
                <a:gd name="connsiteY0" fmla="*/ 0 h 566730"/>
                <a:gd name="connsiteX1" fmla="*/ 391894 w 775123"/>
                <a:gd name="connsiteY1" fmla="*/ 0 h 566730"/>
                <a:gd name="connsiteX2" fmla="*/ 346270 w 775123"/>
                <a:gd name="connsiteY2" fmla="*/ 85361 h 566730"/>
                <a:gd name="connsiteX3" fmla="*/ 511370 w 775123"/>
                <a:gd name="connsiteY3" fmla="*/ 136161 h 566730"/>
                <a:gd name="connsiteX4" fmla="*/ 641545 w 775123"/>
                <a:gd name="connsiteY4" fmla="*/ 88536 h 566730"/>
                <a:gd name="connsiteX5" fmla="*/ 775123 w 775123"/>
                <a:gd name="connsiteY5" fmla="*/ 150873 h 566730"/>
                <a:gd name="connsiteX6" fmla="*/ 775123 w 775123"/>
                <a:gd name="connsiteY6" fmla="*/ 155246 h 566730"/>
                <a:gd name="connsiteX7" fmla="*/ 644720 w 775123"/>
                <a:gd name="connsiteY7" fmla="*/ 104411 h 566730"/>
                <a:gd name="connsiteX8" fmla="*/ 511370 w 775123"/>
                <a:gd name="connsiteY8" fmla="*/ 145686 h 566730"/>
                <a:gd name="connsiteX9" fmla="*/ 339920 w 775123"/>
                <a:gd name="connsiteY9" fmla="*/ 107586 h 566730"/>
                <a:gd name="connsiteX10" fmla="*/ 425645 w 775123"/>
                <a:gd name="connsiteY10" fmla="*/ 228236 h 566730"/>
                <a:gd name="connsiteX11" fmla="*/ 301820 w 775123"/>
                <a:gd name="connsiteY11" fmla="*/ 364761 h 566730"/>
                <a:gd name="connsiteX12" fmla="*/ 76395 w 775123"/>
                <a:gd name="connsiteY12" fmla="*/ 377461 h 566730"/>
                <a:gd name="connsiteX13" fmla="*/ 73220 w 775123"/>
                <a:gd name="connsiteY13" fmla="*/ 523511 h 566730"/>
                <a:gd name="connsiteX14" fmla="*/ 18848 w 775123"/>
                <a:gd name="connsiteY14" fmla="*/ 566730 h 566730"/>
                <a:gd name="connsiteX15" fmla="*/ 0 w 775123"/>
                <a:gd name="connsiteY15" fmla="*/ 566730 h 566730"/>
                <a:gd name="connsiteX16" fmla="*/ 54170 w 775123"/>
                <a:gd name="connsiteY16" fmla="*/ 507636 h 566730"/>
                <a:gd name="connsiteX17" fmla="*/ 66870 w 775123"/>
                <a:gd name="connsiteY17" fmla="*/ 364761 h 566730"/>
                <a:gd name="connsiteX18" fmla="*/ 298645 w 775123"/>
                <a:gd name="connsiteY18" fmla="*/ 348886 h 566730"/>
                <a:gd name="connsiteX19" fmla="*/ 397070 w 775123"/>
                <a:gd name="connsiteY19" fmla="*/ 237761 h 566730"/>
                <a:gd name="connsiteX20" fmla="*/ 320870 w 775123"/>
                <a:gd name="connsiteY20" fmla="*/ 104411 h 566730"/>
                <a:gd name="connsiteX21" fmla="*/ 384495 w 775123"/>
                <a:gd name="connsiteY21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5123" h="566730">
                  <a:moveTo>
                    <a:pt x="384495" y="0"/>
                  </a:moveTo>
                  <a:lnTo>
                    <a:pt x="391894" y="0"/>
                  </a:lnTo>
                  <a:lnTo>
                    <a:pt x="346270" y="85361"/>
                  </a:lnTo>
                  <a:lnTo>
                    <a:pt x="511370" y="136161"/>
                  </a:lnTo>
                  <a:lnTo>
                    <a:pt x="641545" y="88536"/>
                  </a:lnTo>
                  <a:lnTo>
                    <a:pt x="775123" y="150873"/>
                  </a:lnTo>
                  <a:lnTo>
                    <a:pt x="775123" y="155246"/>
                  </a:lnTo>
                  <a:lnTo>
                    <a:pt x="644720" y="104411"/>
                  </a:lnTo>
                  <a:lnTo>
                    <a:pt x="511370" y="145686"/>
                  </a:lnTo>
                  <a:lnTo>
                    <a:pt x="339920" y="107586"/>
                  </a:lnTo>
                  <a:lnTo>
                    <a:pt x="425645" y="228236"/>
                  </a:lnTo>
                  <a:lnTo>
                    <a:pt x="301820" y="364761"/>
                  </a:lnTo>
                  <a:lnTo>
                    <a:pt x="76395" y="377461"/>
                  </a:lnTo>
                  <a:cubicBezTo>
                    <a:pt x="75337" y="426144"/>
                    <a:pt x="74278" y="474828"/>
                    <a:pt x="73220" y="523511"/>
                  </a:cubicBezTo>
                  <a:lnTo>
                    <a:pt x="18848" y="566730"/>
                  </a:lnTo>
                  <a:lnTo>
                    <a:pt x="0" y="566730"/>
                  </a:lnTo>
                  <a:lnTo>
                    <a:pt x="54170" y="507636"/>
                  </a:lnTo>
                  <a:lnTo>
                    <a:pt x="66870" y="364761"/>
                  </a:lnTo>
                  <a:lnTo>
                    <a:pt x="298645" y="348886"/>
                  </a:lnTo>
                  <a:lnTo>
                    <a:pt x="397070" y="237761"/>
                  </a:lnTo>
                  <a:lnTo>
                    <a:pt x="320870" y="104411"/>
                  </a:lnTo>
                  <a:lnTo>
                    <a:pt x="38449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F91F903F-6463-426A-BFD7-B5983B614EB0}"/>
                </a:ext>
              </a:extLst>
            </p:cNvPr>
            <p:cNvSpPr/>
            <p:nvPr/>
          </p:nvSpPr>
          <p:spPr>
            <a:xfrm>
              <a:off x="3921535" y="3481293"/>
              <a:ext cx="727597" cy="566730"/>
            </a:xfrm>
            <a:custGeom>
              <a:avLst/>
              <a:gdLst>
                <a:gd name="connsiteX0" fmla="*/ 695223 w 727597"/>
                <a:gd name="connsiteY0" fmla="*/ 0 h 566730"/>
                <a:gd name="connsiteX1" fmla="*/ 727597 w 727597"/>
                <a:gd name="connsiteY1" fmla="*/ 0 h 566730"/>
                <a:gd name="connsiteX2" fmla="*/ 587432 w 727597"/>
                <a:gd name="connsiteY2" fmla="*/ 221551 h 566730"/>
                <a:gd name="connsiteX3" fmla="*/ 623151 w 727597"/>
                <a:gd name="connsiteY3" fmla="*/ 266795 h 566730"/>
                <a:gd name="connsiteX4" fmla="*/ 680301 w 727597"/>
                <a:gd name="connsiteY4" fmla="*/ 266795 h 566730"/>
                <a:gd name="connsiteX5" fmla="*/ 616007 w 727597"/>
                <a:gd name="connsiteY5" fmla="*/ 285845 h 566730"/>
                <a:gd name="connsiteX6" fmla="*/ 582670 w 727597"/>
                <a:gd name="connsiteY6" fmla="*/ 245363 h 566730"/>
                <a:gd name="connsiteX7" fmla="*/ 513614 w 727597"/>
                <a:gd name="connsiteY7" fmla="*/ 238220 h 566730"/>
                <a:gd name="connsiteX8" fmla="*/ 451701 w 727597"/>
                <a:gd name="connsiteY8" fmla="*/ 309657 h 566730"/>
                <a:gd name="connsiteX9" fmla="*/ 496945 w 727597"/>
                <a:gd name="connsiteY9" fmla="*/ 397763 h 566730"/>
                <a:gd name="connsiteX10" fmla="*/ 580289 w 727597"/>
                <a:gd name="connsiteY10" fmla="*/ 407288 h 566730"/>
                <a:gd name="connsiteX11" fmla="*/ 489795 w 727597"/>
                <a:gd name="connsiteY11" fmla="*/ 566730 h 566730"/>
                <a:gd name="connsiteX12" fmla="*/ 461366 w 727597"/>
                <a:gd name="connsiteY12" fmla="*/ 566730 h 566730"/>
                <a:gd name="connsiteX13" fmla="*/ 558857 w 727597"/>
                <a:gd name="connsiteY13" fmla="*/ 421576 h 566730"/>
                <a:gd name="connsiteX14" fmla="*/ 485039 w 727597"/>
                <a:gd name="connsiteY14" fmla="*/ 409670 h 566730"/>
                <a:gd name="connsiteX15" fmla="*/ 437414 w 727597"/>
                <a:gd name="connsiteY15" fmla="*/ 309657 h 566730"/>
                <a:gd name="connsiteX16" fmla="*/ 304064 w 727597"/>
                <a:gd name="connsiteY16" fmla="*/ 219170 h 566730"/>
                <a:gd name="connsiteX17" fmla="*/ 246914 w 727597"/>
                <a:gd name="connsiteY17" fmla="*/ 264413 h 566730"/>
                <a:gd name="connsiteX18" fmla="*/ 165951 w 727597"/>
                <a:gd name="connsiteY18" fmla="*/ 178688 h 566730"/>
                <a:gd name="connsiteX19" fmla="*/ 0 w 727597"/>
                <a:gd name="connsiteY19" fmla="*/ 203832 h 566730"/>
                <a:gd name="connsiteX20" fmla="*/ 0 w 727597"/>
                <a:gd name="connsiteY20" fmla="*/ 197315 h 566730"/>
                <a:gd name="connsiteX21" fmla="*/ 163570 w 727597"/>
                <a:gd name="connsiteY21" fmla="*/ 157257 h 566730"/>
                <a:gd name="connsiteX22" fmla="*/ 251676 w 727597"/>
                <a:gd name="connsiteY22" fmla="*/ 240601 h 566730"/>
                <a:gd name="connsiteX23" fmla="*/ 301682 w 727597"/>
                <a:gd name="connsiteY23" fmla="*/ 197738 h 566730"/>
                <a:gd name="connsiteX24" fmla="*/ 444557 w 727597"/>
                <a:gd name="connsiteY24" fmla="*/ 297751 h 566730"/>
                <a:gd name="connsiteX25" fmla="*/ 501707 w 727597"/>
                <a:gd name="connsiteY25" fmla="*/ 221551 h 566730"/>
                <a:gd name="connsiteX26" fmla="*/ 573145 w 727597"/>
                <a:gd name="connsiteY26" fmla="*/ 221551 h 566730"/>
                <a:gd name="connsiteX27" fmla="*/ 695223 w 727597"/>
                <a:gd name="connsiteY27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27597" h="566730">
                  <a:moveTo>
                    <a:pt x="695223" y="0"/>
                  </a:moveTo>
                  <a:lnTo>
                    <a:pt x="727597" y="0"/>
                  </a:lnTo>
                  <a:lnTo>
                    <a:pt x="587432" y="221551"/>
                  </a:lnTo>
                  <a:lnTo>
                    <a:pt x="623151" y="266795"/>
                  </a:lnTo>
                  <a:lnTo>
                    <a:pt x="680301" y="266795"/>
                  </a:lnTo>
                  <a:lnTo>
                    <a:pt x="616007" y="285845"/>
                  </a:lnTo>
                  <a:lnTo>
                    <a:pt x="582670" y="245363"/>
                  </a:lnTo>
                  <a:lnTo>
                    <a:pt x="513614" y="238220"/>
                  </a:lnTo>
                  <a:lnTo>
                    <a:pt x="451701" y="309657"/>
                  </a:lnTo>
                  <a:lnTo>
                    <a:pt x="496945" y="397763"/>
                  </a:lnTo>
                  <a:lnTo>
                    <a:pt x="580289" y="407288"/>
                  </a:lnTo>
                  <a:lnTo>
                    <a:pt x="489795" y="566730"/>
                  </a:lnTo>
                  <a:lnTo>
                    <a:pt x="461366" y="566730"/>
                  </a:lnTo>
                  <a:lnTo>
                    <a:pt x="558857" y="421576"/>
                  </a:lnTo>
                  <a:lnTo>
                    <a:pt x="485039" y="409670"/>
                  </a:lnTo>
                  <a:lnTo>
                    <a:pt x="437414" y="309657"/>
                  </a:lnTo>
                  <a:lnTo>
                    <a:pt x="304064" y="219170"/>
                  </a:lnTo>
                  <a:lnTo>
                    <a:pt x="246914" y="264413"/>
                  </a:lnTo>
                  <a:lnTo>
                    <a:pt x="165951" y="178688"/>
                  </a:lnTo>
                  <a:lnTo>
                    <a:pt x="0" y="203832"/>
                  </a:lnTo>
                  <a:lnTo>
                    <a:pt x="0" y="197315"/>
                  </a:lnTo>
                  <a:lnTo>
                    <a:pt x="163570" y="157257"/>
                  </a:lnTo>
                  <a:lnTo>
                    <a:pt x="251676" y="240601"/>
                  </a:lnTo>
                  <a:lnTo>
                    <a:pt x="301682" y="197738"/>
                  </a:lnTo>
                  <a:lnTo>
                    <a:pt x="444557" y="297751"/>
                  </a:lnTo>
                  <a:lnTo>
                    <a:pt x="501707" y="221551"/>
                  </a:lnTo>
                  <a:lnTo>
                    <a:pt x="573145" y="221551"/>
                  </a:lnTo>
                  <a:lnTo>
                    <a:pt x="69522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41D7AE2-5C08-4B54-976A-4F6175090A1B}"/>
                </a:ext>
              </a:extLst>
            </p:cNvPr>
            <p:cNvSpPr/>
            <p:nvPr/>
          </p:nvSpPr>
          <p:spPr>
            <a:xfrm>
              <a:off x="5433266" y="3481293"/>
              <a:ext cx="322397" cy="566730"/>
            </a:xfrm>
            <a:custGeom>
              <a:avLst/>
              <a:gdLst>
                <a:gd name="connsiteX0" fmla="*/ 174203 w 322397"/>
                <a:gd name="connsiteY0" fmla="*/ 0 h 566730"/>
                <a:gd name="connsiteX1" fmla="*/ 178674 w 322397"/>
                <a:gd name="connsiteY1" fmla="*/ 0 h 566730"/>
                <a:gd name="connsiteX2" fmla="*/ 133431 w 322397"/>
                <a:gd name="connsiteY2" fmla="*/ 97726 h 566730"/>
                <a:gd name="connsiteX3" fmla="*/ 178674 w 322397"/>
                <a:gd name="connsiteY3" fmla="*/ 176307 h 566730"/>
                <a:gd name="connsiteX4" fmla="*/ 95331 w 322397"/>
                <a:gd name="connsiteY4" fmla="*/ 247745 h 566730"/>
                <a:gd name="connsiteX5" fmla="*/ 135812 w 322397"/>
                <a:gd name="connsiteY5" fmla="*/ 362045 h 566730"/>
                <a:gd name="connsiteX6" fmla="*/ 252493 w 322397"/>
                <a:gd name="connsiteY6" fmla="*/ 423957 h 566730"/>
                <a:gd name="connsiteX7" fmla="*/ 247731 w 322397"/>
                <a:gd name="connsiteY7" fmla="*/ 476345 h 566730"/>
                <a:gd name="connsiteX8" fmla="*/ 322397 w 322397"/>
                <a:gd name="connsiteY8" fmla="*/ 566730 h 566730"/>
                <a:gd name="connsiteX9" fmla="*/ 317730 w 322397"/>
                <a:gd name="connsiteY9" fmla="*/ 566730 h 566730"/>
                <a:gd name="connsiteX10" fmla="*/ 228681 w 322397"/>
                <a:gd name="connsiteY10" fmla="*/ 483488 h 566730"/>
                <a:gd name="connsiteX11" fmla="*/ 231062 w 322397"/>
                <a:gd name="connsiteY11" fmla="*/ 431101 h 566730"/>
                <a:gd name="connsiteX12" fmla="*/ 145337 w 322397"/>
                <a:gd name="connsiteY12" fmla="*/ 381095 h 566730"/>
                <a:gd name="connsiteX13" fmla="*/ 40562 w 322397"/>
                <a:gd name="connsiteY13" fmla="*/ 438245 h 566730"/>
                <a:gd name="connsiteX14" fmla="*/ 18818 w 322397"/>
                <a:gd name="connsiteY14" fmla="*/ 566730 h 566730"/>
                <a:gd name="connsiteX15" fmla="*/ 0 w 322397"/>
                <a:gd name="connsiteY15" fmla="*/ 566730 h 566730"/>
                <a:gd name="connsiteX16" fmla="*/ 26274 w 322397"/>
                <a:gd name="connsiteY16" fmla="*/ 433482 h 566730"/>
                <a:gd name="connsiteX17" fmla="*/ 121524 w 322397"/>
                <a:gd name="connsiteY17" fmla="*/ 373951 h 566730"/>
                <a:gd name="connsiteX18" fmla="*/ 76281 w 322397"/>
                <a:gd name="connsiteY18" fmla="*/ 245363 h 566730"/>
                <a:gd name="connsiteX19" fmla="*/ 157243 w 322397"/>
                <a:gd name="connsiteY19" fmla="*/ 169163 h 566730"/>
                <a:gd name="connsiteX20" fmla="*/ 119143 w 322397"/>
                <a:gd name="connsiteY20" fmla="*/ 90582 h 566730"/>
                <a:gd name="connsiteX21" fmla="*/ 174203 w 322397"/>
                <a:gd name="connsiteY21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2397" h="566730">
                  <a:moveTo>
                    <a:pt x="174203" y="0"/>
                  </a:moveTo>
                  <a:lnTo>
                    <a:pt x="178674" y="0"/>
                  </a:lnTo>
                  <a:lnTo>
                    <a:pt x="133431" y="97726"/>
                  </a:lnTo>
                  <a:lnTo>
                    <a:pt x="178674" y="176307"/>
                  </a:lnTo>
                  <a:lnTo>
                    <a:pt x="95331" y="247745"/>
                  </a:lnTo>
                  <a:lnTo>
                    <a:pt x="135812" y="362045"/>
                  </a:lnTo>
                  <a:lnTo>
                    <a:pt x="252493" y="423957"/>
                  </a:lnTo>
                  <a:lnTo>
                    <a:pt x="247731" y="476345"/>
                  </a:lnTo>
                  <a:lnTo>
                    <a:pt x="322397" y="566730"/>
                  </a:lnTo>
                  <a:lnTo>
                    <a:pt x="317730" y="566730"/>
                  </a:lnTo>
                  <a:lnTo>
                    <a:pt x="228681" y="483488"/>
                  </a:lnTo>
                  <a:lnTo>
                    <a:pt x="231062" y="431101"/>
                  </a:lnTo>
                  <a:lnTo>
                    <a:pt x="145337" y="381095"/>
                  </a:lnTo>
                  <a:lnTo>
                    <a:pt x="40562" y="438245"/>
                  </a:lnTo>
                  <a:lnTo>
                    <a:pt x="18818" y="566730"/>
                  </a:lnTo>
                  <a:lnTo>
                    <a:pt x="0" y="566730"/>
                  </a:lnTo>
                  <a:lnTo>
                    <a:pt x="26274" y="433482"/>
                  </a:lnTo>
                  <a:lnTo>
                    <a:pt x="121524" y="373951"/>
                  </a:lnTo>
                  <a:lnTo>
                    <a:pt x="76281" y="245363"/>
                  </a:lnTo>
                  <a:lnTo>
                    <a:pt x="157243" y="169163"/>
                  </a:lnTo>
                  <a:lnTo>
                    <a:pt x="119143" y="90582"/>
                  </a:lnTo>
                  <a:lnTo>
                    <a:pt x="17420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818D846-EF32-41CB-97A8-5D32EDF9B6BC}"/>
                </a:ext>
              </a:extLst>
            </p:cNvPr>
            <p:cNvSpPr/>
            <p:nvPr/>
          </p:nvSpPr>
          <p:spPr>
            <a:xfrm>
              <a:off x="4508966" y="4067075"/>
              <a:ext cx="166630" cy="566730"/>
            </a:xfrm>
            <a:custGeom>
              <a:avLst/>
              <a:gdLst>
                <a:gd name="connsiteX0" fmla="*/ 48881 w 166630"/>
                <a:gd name="connsiteY0" fmla="*/ 0 h 566730"/>
                <a:gd name="connsiteX1" fmla="*/ 49400 w 166630"/>
                <a:gd name="connsiteY1" fmla="*/ 0 h 566730"/>
                <a:gd name="connsiteX2" fmla="*/ 21432 w 166630"/>
                <a:gd name="connsiteY2" fmla="*/ 88206 h 566730"/>
                <a:gd name="connsiteX3" fmla="*/ 64294 w 166630"/>
                <a:gd name="connsiteY3" fmla="*/ 140594 h 566730"/>
                <a:gd name="connsiteX4" fmla="*/ 16669 w 166630"/>
                <a:gd name="connsiteY4" fmla="*/ 235844 h 566730"/>
                <a:gd name="connsiteX5" fmla="*/ 116682 w 166630"/>
                <a:gd name="connsiteY5" fmla="*/ 357288 h 566730"/>
                <a:gd name="connsiteX6" fmla="*/ 100013 w 166630"/>
                <a:gd name="connsiteY6" fmla="*/ 443013 h 566730"/>
                <a:gd name="connsiteX7" fmla="*/ 166630 w 166630"/>
                <a:gd name="connsiteY7" fmla="*/ 566730 h 566730"/>
                <a:gd name="connsiteX8" fmla="*/ 163141 w 166630"/>
                <a:gd name="connsiteY8" fmla="*/ 566730 h 566730"/>
                <a:gd name="connsiteX9" fmla="*/ 85725 w 166630"/>
                <a:gd name="connsiteY9" fmla="*/ 447775 h 566730"/>
                <a:gd name="connsiteX10" fmla="*/ 100013 w 166630"/>
                <a:gd name="connsiteY10" fmla="*/ 369194 h 566730"/>
                <a:gd name="connsiteX11" fmla="*/ 0 w 166630"/>
                <a:gd name="connsiteY11" fmla="*/ 235844 h 566730"/>
                <a:gd name="connsiteX12" fmla="*/ 50007 w 166630"/>
                <a:gd name="connsiteY12" fmla="*/ 147738 h 566730"/>
                <a:gd name="connsiteX13" fmla="*/ 14288 w 166630"/>
                <a:gd name="connsiteY13" fmla="*/ 92969 h 566730"/>
                <a:gd name="connsiteX14" fmla="*/ 48881 w 166630"/>
                <a:gd name="connsiteY14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30" h="566730">
                  <a:moveTo>
                    <a:pt x="48881" y="0"/>
                  </a:moveTo>
                  <a:lnTo>
                    <a:pt x="49400" y="0"/>
                  </a:lnTo>
                  <a:lnTo>
                    <a:pt x="21432" y="88206"/>
                  </a:lnTo>
                  <a:lnTo>
                    <a:pt x="64294" y="140594"/>
                  </a:lnTo>
                  <a:lnTo>
                    <a:pt x="16669" y="235844"/>
                  </a:lnTo>
                  <a:lnTo>
                    <a:pt x="116682" y="357288"/>
                  </a:lnTo>
                  <a:lnTo>
                    <a:pt x="100013" y="443013"/>
                  </a:lnTo>
                  <a:lnTo>
                    <a:pt x="166630" y="566730"/>
                  </a:lnTo>
                  <a:lnTo>
                    <a:pt x="163141" y="566730"/>
                  </a:lnTo>
                  <a:lnTo>
                    <a:pt x="85725" y="447775"/>
                  </a:lnTo>
                  <a:lnTo>
                    <a:pt x="100013" y="369194"/>
                  </a:lnTo>
                  <a:lnTo>
                    <a:pt x="0" y="235844"/>
                  </a:lnTo>
                  <a:lnTo>
                    <a:pt x="50007" y="147738"/>
                  </a:lnTo>
                  <a:lnTo>
                    <a:pt x="14288" y="92969"/>
                  </a:lnTo>
                  <a:lnTo>
                    <a:pt x="4888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05B417CA-CEFF-4995-8581-73311C2796FD}"/>
                </a:ext>
              </a:extLst>
            </p:cNvPr>
            <p:cNvSpPr/>
            <p:nvPr/>
          </p:nvSpPr>
          <p:spPr>
            <a:xfrm>
              <a:off x="5510900" y="4067075"/>
              <a:ext cx="525184" cy="454122"/>
            </a:xfrm>
            <a:custGeom>
              <a:avLst/>
              <a:gdLst>
                <a:gd name="connsiteX0" fmla="*/ 407566 w 525184"/>
                <a:gd name="connsiteY0" fmla="*/ 0 h 454122"/>
                <a:gd name="connsiteX1" fmla="*/ 435912 w 525184"/>
                <a:gd name="connsiteY1" fmla="*/ 0 h 454122"/>
                <a:gd name="connsiteX2" fmla="*/ 330058 w 525184"/>
                <a:gd name="connsiteY2" fmla="*/ 87586 h 454122"/>
                <a:gd name="connsiteX3" fmla="*/ 332953 w 525184"/>
                <a:gd name="connsiteY3" fmla="*/ 206899 h 454122"/>
                <a:gd name="connsiteX4" fmla="*/ 419122 w 525184"/>
                <a:gd name="connsiteY4" fmla="*/ 256136 h 454122"/>
                <a:gd name="connsiteX5" fmla="*/ 463300 w 525184"/>
                <a:gd name="connsiteY5" fmla="*/ 227880 h 454122"/>
                <a:gd name="connsiteX6" fmla="*/ 525184 w 525184"/>
                <a:gd name="connsiteY6" fmla="*/ 246718 h 454122"/>
                <a:gd name="connsiteX7" fmla="*/ 525184 w 525184"/>
                <a:gd name="connsiteY7" fmla="*/ 257810 h 454122"/>
                <a:gd name="connsiteX8" fmla="*/ 466639 w 525184"/>
                <a:gd name="connsiteY8" fmla="*/ 247950 h 454122"/>
                <a:gd name="connsiteX9" fmla="*/ 423650 w 525184"/>
                <a:gd name="connsiteY9" fmla="*/ 278268 h 454122"/>
                <a:gd name="connsiteX10" fmla="*/ 311692 w 525184"/>
                <a:gd name="connsiteY10" fmla="*/ 208175 h 454122"/>
                <a:gd name="connsiteX11" fmla="*/ 192465 w 525184"/>
                <a:gd name="connsiteY11" fmla="*/ 230267 h 454122"/>
                <a:gd name="connsiteX12" fmla="*/ 172269 w 525184"/>
                <a:gd name="connsiteY12" fmla="*/ 338163 h 454122"/>
                <a:gd name="connsiteX13" fmla="*/ 81595 w 525184"/>
                <a:gd name="connsiteY13" fmla="*/ 338272 h 454122"/>
                <a:gd name="connsiteX14" fmla="*/ 0 w 525184"/>
                <a:gd name="connsiteY14" fmla="*/ 454122 h 454122"/>
                <a:gd name="connsiteX15" fmla="*/ 68264 w 525184"/>
                <a:gd name="connsiteY15" fmla="*/ 329471 h 454122"/>
                <a:gd name="connsiteX16" fmla="*/ 155367 w 525184"/>
                <a:gd name="connsiteY16" fmla="*/ 323176 h 454122"/>
                <a:gd name="connsiteX17" fmla="*/ 180877 w 525184"/>
                <a:gd name="connsiteY17" fmla="*/ 214960 h 454122"/>
                <a:gd name="connsiteX18" fmla="*/ 314859 w 525184"/>
                <a:gd name="connsiteY18" fmla="*/ 189848 h 454122"/>
                <a:gd name="connsiteX19" fmla="*/ 318790 w 525184"/>
                <a:gd name="connsiteY19" fmla="*/ 77594 h 454122"/>
                <a:gd name="connsiteX20" fmla="*/ 407566 w 525184"/>
                <a:gd name="connsiteY20" fmla="*/ 0 h 454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5184" h="454122">
                  <a:moveTo>
                    <a:pt x="407566" y="0"/>
                  </a:moveTo>
                  <a:lnTo>
                    <a:pt x="435912" y="0"/>
                  </a:lnTo>
                  <a:lnTo>
                    <a:pt x="330058" y="87586"/>
                  </a:lnTo>
                  <a:lnTo>
                    <a:pt x="332953" y="206899"/>
                  </a:lnTo>
                  <a:lnTo>
                    <a:pt x="419122" y="256136"/>
                  </a:lnTo>
                  <a:lnTo>
                    <a:pt x="463300" y="227880"/>
                  </a:lnTo>
                  <a:lnTo>
                    <a:pt x="525184" y="246718"/>
                  </a:lnTo>
                  <a:lnTo>
                    <a:pt x="525184" y="257810"/>
                  </a:lnTo>
                  <a:lnTo>
                    <a:pt x="466639" y="247950"/>
                  </a:lnTo>
                  <a:lnTo>
                    <a:pt x="423650" y="278268"/>
                  </a:lnTo>
                  <a:lnTo>
                    <a:pt x="311692" y="208175"/>
                  </a:lnTo>
                  <a:lnTo>
                    <a:pt x="192465" y="230267"/>
                  </a:lnTo>
                  <a:lnTo>
                    <a:pt x="172269" y="338163"/>
                  </a:lnTo>
                  <a:lnTo>
                    <a:pt x="81595" y="338272"/>
                  </a:lnTo>
                  <a:lnTo>
                    <a:pt x="0" y="454122"/>
                  </a:lnTo>
                  <a:lnTo>
                    <a:pt x="68264" y="329471"/>
                  </a:lnTo>
                  <a:lnTo>
                    <a:pt x="155367" y="323176"/>
                  </a:lnTo>
                  <a:lnTo>
                    <a:pt x="180877" y="214960"/>
                  </a:lnTo>
                  <a:lnTo>
                    <a:pt x="314859" y="189848"/>
                  </a:lnTo>
                  <a:lnTo>
                    <a:pt x="318790" y="77594"/>
                  </a:lnTo>
                  <a:lnTo>
                    <a:pt x="40756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2C1B3145-7EA8-4182-8FA0-7307BF92CB09}"/>
                </a:ext>
              </a:extLst>
            </p:cNvPr>
            <p:cNvSpPr/>
            <p:nvPr/>
          </p:nvSpPr>
          <p:spPr>
            <a:xfrm>
              <a:off x="4672107" y="4633805"/>
              <a:ext cx="20216" cy="31064"/>
            </a:xfrm>
            <a:custGeom>
              <a:avLst/>
              <a:gdLst>
                <a:gd name="connsiteX0" fmla="*/ 0 w 20216"/>
                <a:gd name="connsiteY0" fmla="*/ 0 h 31064"/>
                <a:gd name="connsiteX1" fmla="*/ 3489 w 20216"/>
                <a:gd name="connsiteY1" fmla="*/ 0 h 31064"/>
                <a:gd name="connsiteX2" fmla="*/ 20216 w 20216"/>
                <a:gd name="connsiteY2" fmla="*/ 31064 h 31064"/>
                <a:gd name="connsiteX3" fmla="*/ 0 w 20216"/>
                <a:gd name="connsiteY3" fmla="*/ 0 h 3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16" h="31064">
                  <a:moveTo>
                    <a:pt x="0" y="0"/>
                  </a:moveTo>
                  <a:lnTo>
                    <a:pt x="3489" y="0"/>
                  </a:lnTo>
                  <a:lnTo>
                    <a:pt x="20216" y="31064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FDF86835-FEF7-4478-9990-2675BACD3A7F}"/>
              </a:ext>
            </a:extLst>
          </p:cNvPr>
          <p:cNvSpPr txBox="1"/>
          <p:nvPr/>
        </p:nvSpPr>
        <p:spPr>
          <a:xfrm>
            <a:off x="7715456" y="59201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534ABCF7-E360-4832-893A-B80D1A631E88}"/>
              </a:ext>
            </a:extLst>
          </p:cNvPr>
          <p:cNvGrpSpPr/>
          <p:nvPr/>
        </p:nvGrpSpPr>
        <p:grpSpPr>
          <a:xfrm>
            <a:off x="7810382" y="869017"/>
            <a:ext cx="1609726" cy="1169283"/>
            <a:chOff x="4968024" y="323761"/>
            <a:chExt cx="1609726" cy="1169283"/>
          </a:xfrm>
        </p:grpSpPr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D57530CD-9F34-4928-86EF-67209408CB31}"/>
                </a:ext>
              </a:extLst>
            </p:cNvPr>
            <p:cNvSpPr/>
            <p:nvPr/>
          </p:nvSpPr>
          <p:spPr>
            <a:xfrm>
              <a:off x="4968024" y="323761"/>
              <a:ext cx="1609725" cy="11692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EF452693-8571-43CF-9214-12D811B0C263}"/>
                </a:ext>
              </a:extLst>
            </p:cNvPr>
            <p:cNvSpPr/>
            <p:nvPr/>
          </p:nvSpPr>
          <p:spPr>
            <a:xfrm>
              <a:off x="4968024" y="323761"/>
              <a:ext cx="1047750" cy="5667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171CABF1-CABA-4ADB-BC47-D909C880213B}"/>
                </a:ext>
              </a:extLst>
            </p:cNvPr>
            <p:cNvSpPr/>
            <p:nvPr/>
          </p:nvSpPr>
          <p:spPr>
            <a:xfrm>
              <a:off x="6034825" y="323761"/>
              <a:ext cx="542925" cy="566730"/>
            </a:xfrm>
            <a:custGeom>
              <a:avLst/>
              <a:gdLst>
                <a:gd name="connsiteX0" fmla="*/ 0 w 542925"/>
                <a:gd name="connsiteY0" fmla="*/ 0 h 566730"/>
                <a:gd name="connsiteX1" fmla="*/ 542925 w 542925"/>
                <a:gd name="connsiteY1" fmla="*/ 0 h 566730"/>
                <a:gd name="connsiteX2" fmla="*/ 542925 w 542925"/>
                <a:gd name="connsiteY2" fmla="*/ 566730 h 566730"/>
                <a:gd name="connsiteX3" fmla="*/ 0 w 542925"/>
                <a:gd name="connsiteY3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566730">
                  <a:moveTo>
                    <a:pt x="0" y="0"/>
                  </a:moveTo>
                  <a:lnTo>
                    <a:pt x="542925" y="0"/>
                  </a:lnTo>
                  <a:lnTo>
                    <a:pt x="542925" y="566730"/>
                  </a:lnTo>
                  <a:lnTo>
                    <a:pt x="0" y="5667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EE7F7908-E8FF-427F-832D-2B54A3E7D8F0}"/>
                </a:ext>
              </a:extLst>
            </p:cNvPr>
            <p:cNvSpPr/>
            <p:nvPr/>
          </p:nvSpPr>
          <p:spPr>
            <a:xfrm>
              <a:off x="4968025" y="909543"/>
              <a:ext cx="523875" cy="566730"/>
            </a:xfrm>
            <a:custGeom>
              <a:avLst/>
              <a:gdLst>
                <a:gd name="connsiteX0" fmla="*/ 0 w 523875"/>
                <a:gd name="connsiteY0" fmla="*/ 0 h 566730"/>
                <a:gd name="connsiteX1" fmla="*/ 523875 w 523875"/>
                <a:gd name="connsiteY1" fmla="*/ 0 h 566730"/>
                <a:gd name="connsiteX2" fmla="*/ 523875 w 523875"/>
                <a:gd name="connsiteY2" fmla="*/ 566730 h 566730"/>
                <a:gd name="connsiteX3" fmla="*/ 0 w 523875"/>
                <a:gd name="connsiteY3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5" h="566730">
                  <a:moveTo>
                    <a:pt x="0" y="0"/>
                  </a:moveTo>
                  <a:lnTo>
                    <a:pt x="523875" y="0"/>
                  </a:lnTo>
                  <a:lnTo>
                    <a:pt x="523875" y="566730"/>
                  </a:lnTo>
                  <a:lnTo>
                    <a:pt x="0" y="5667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BCEA8C80-1532-437A-A434-D3AFC6B5625D}"/>
                </a:ext>
              </a:extLst>
            </p:cNvPr>
            <p:cNvSpPr/>
            <p:nvPr/>
          </p:nvSpPr>
          <p:spPr>
            <a:xfrm>
              <a:off x="5510949" y="909543"/>
              <a:ext cx="1047750" cy="5667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1BB1D5E0-4874-4487-9035-34F28D523429}"/>
              </a:ext>
            </a:extLst>
          </p:cNvPr>
          <p:cNvSpPr txBox="1"/>
          <p:nvPr/>
        </p:nvSpPr>
        <p:spPr>
          <a:xfrm>
            <a:off x="5658469" y="2402119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8C796502-B141-4717-8044-8B3290E665E1}"/>
              </a:ext>
            </a:extLst>
          </p:cNvPr>
          <p:cNvSpPr txBox="1"/>
          <p:nvPr/>
        </p:nvSpPr>
        <p:spPr>
          <a:xfrm>
            <a:off x="7715456" y="2402119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43411B24-48C3-49EA-81B7-205C77316657}"/>
              </a:ext>
            </a:extLst>
          </p:cNvPr>
          <p:cNvGrpSpPr/>
          <p:nvPr/>
        </p:nvGrpSpPr>
        <p:grpSpPr>
          <a:xfrm>
            <a:off x="5748533" y="2693806"/>
            <a:ext cx="1624591" cy="2680451"/>
            <a:chOff x="568553" y="323761"/>
            <a:chExt cx="2133600" cy="3520278"/>
          </a:xfrm>
        </p:grpSpPr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C3DF950F-F216-4E35-9A6B-3B599DA16E81}"/>
                </a:ext>
              </a:extLst>
            </p:cNvPr>
            <p:cNvSpPr/>
            <p:nvPr/>
          </p:nvSpPr>
          <p:spPr>
            <a:xfrm>
              <a:off x="568553" y="323761"/>
              <a:ext cx="2133600" cy="35202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595F1D68-9AA5-48E8-A854-0E6BCD255EC3}"/>
                </a:ext>
              </a:extLst>
            </p:cNvPr>
            <p:cNvSpPr/>
            <p:nvPr/>
          </p:nvSpPr>
          <p:spPr>
            <a:xfrm>
              <a:off x="568553" y="32376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A1823B90-7898-454A-921E-932E2956D4CC}"/>
                </a:ext>
              </a:extLst>
            </p:cNvPr>
            <p:cNvSpPr/>
            <p:nvPr/>
          </p:nvSpPr>
          <p:spPr>
            <a:xfrm>
              <a:off x="1635353" y="32376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78167933-8135-43F6-A2BC-680790ADB842}"/>
                </a:ext>
              </a:extLst>
            </p:cNvPr>
            <p:cNvSpPr/>
            <p:nvPr/>
          </p:nvSpPr>
          <p:spPr>
            <a:xfrm>
              <a:off x="568553" y="909543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5BB5846F-4842-4A0C-9718-ED08F4C0D2AF}"/>
                </a:ext>
              </a:extLst>
            </p:cNvPr>
            <p:cNvSpPr/>
            <p:nvPr/>
          </p:nvSpPr>
          <p:spPr>
            <a:xfrm>
              <a:off x="1635353" y="909543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F80A8B20-B975-423D-82AB-DB984B444EE2}"/>
                </a:ext>
              </a:extLst>
            </p:cNvPr>
            <p:cNvSpPr/>
            <p:nvPr/>
          </p:nvSpPr>
          <p:spPr>
            <a:xfrm>
              <a:off x="568553" y="1495325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85AFD9EA-3DE0-4A0B-B72F-C943E0201535}"/>
                </a:ext>
              </a:extLst>
            </p:cNvPr>
            <p:cNvSpPr/>
            <p:nvPr/>
          </p:nvSpPr>
          <p:spPr>
            <a:xfrm>
              <a:off x="1635353" y="1495325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0F21619E-68CB-4033-8AF7-EC69244DDB36}"/>
                </a:ext>
              </a:extLst>
            </p:cNvPr>
            <p:cNvSpPr/>
            <p:nvPr/>
          </p:nvSpPr>
          <p:spPr>
            <a:xfrm>
              <a:off x="568553" y="2081107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367459F4-1834-48FB-834A-BF189AD548ED}"/>
                </a:ext>
              </a:extLst>
            </p:cNvPr>
            <p:cNvSpPr/>
            <p:nvPr/>
          </p:nvSpPr>
          <p:spPr>
            <a:xfrm>
              <a:off x="1635353" y="2081107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7695BE0A-76A5-4262-AB08-F911D9EBFAFC}"/>
                </a:ext>
              </a:extLst>
            </p:cNvPr>
            <p:cNvSpPr/>
            <p:nvPr/>
          </p:nvSpPr>
          <p:spPr>
            <a:xfrm>
              <a:off x="568553" y="2666889"/>
              <a:ext cx="1047750" cy="566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FDE01EF8-8B41-4B90-93DC-255DF65B7201}"/>
                </a:ext>
              </a:extLst>
            </p:cNvPr>
            <p:cNvSpPr/>
            <p:nvPr/>
          </p:nvSpPr>
          <p:spPr>
            <a:xfrm>
              <a:off x="1635353" y="2666889"/>
              <a:ext cx="1047750" cy="566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CF68CDEC-DF47-4406-AEF0-95016FCD3C5F}"/>
                </a:ext>
              </a:extLst>
            </p:cNvPr>
            <p:cNvSpPr/>
            <p:nvPr/>
          </p:nvSpPr>
          <p:spPr>
            <a:xfrm>
              <a:off x="568553" y="325267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09FDB0F3-E658-4256-8C09-E0A377E108BF}"/>
                </a:ext>
              </a:extLst>
            </p:cNvPr>
            <p:cNvSpPr/>
            <p:nvPr/>
          </p:nvSpPr>
          <p:spPr>
            <a:xfrm>
              <a:off x="1635353" y="325267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2F46B514-8795-4E97-8F8B-EBB395FAF815}"/>
                </a:ext>
              </a:extLst>
            </p:cNvPr>
            <p:cNvGrpSpPr/>
            <p:nvPr/>
          </p:nvGrpSpPr>
          <p:grpSpPr>
            <a:xfrm>
              <a:off x="568553" y="2666889"/>
              <a:ext cx="1047750" cy="566730"/>
              <a:chOff x="8858250" y="3521763"/>
              <a:chExt cx="1047750" cy="566730"/>
            </a:xfrm>
          </p:grpSpPr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66BB7FB6-D12B-42F1-B586-8EE2B9E5D1BD}"/>
                  </a:ext>
                </a:extLst>
              </p:cNvPr>
              <p:cNvSpPr/>
              <p:nvPr/>
            </p:nvSpPr>
            <p:spPr>
              <a:xfrm>
                <a:off x="8907690" y="3574256"/>
                <a:ext cx="948870" cy="46174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695DE081-334E-4387-B1FE-D241CF99E3CF}"/>
                  </a:ext>
                </a:extLst>
              </p:cNvPr>
              <p:cNvSpPr/>
              <p:nvPr/>
            </p:nvSpPr>
            <p:spPr>
              <a:xfrm>
                <a:off x="8858250" y="3521763"/>
                <a:ext cx="1047750" cy="566730"/>
              </a:xfrm>
              <a:custGeom>
                <a:avLst/>
                <a:gdLst>
                  <a:gd name="connsiteX0" fmla="*/ 73253 w 1047750"/>
                  <a:gd name="connsiteY0" fmla="*/ 325525 h 566730"/>
                  <a:gd name="connsiteX1" fmla="*/ 73253 w 1047750"/>
                  <a:gd name="connsiteY1" fmla="*/ 488043 h 566730"/>
                  <a:gd name="connsiteX2" fmla="*/ 461971 w 1047750"/>
                  <a:gd name="connsiteY2" fmla="*/ 488043 h 566730"/>
                  <a:gd name="connsiteX3" fmla="*/ 443095 w 1047750"/>
                  <a:gd name="connsiteY3" fmla="*/ 457679 h 566730"/>
                  <a:gd name="connsiteX4" fmla="*/ 128732 w 1047750"/>
                  <a:gd name="connsiteY4" fmla="*/ 328500 h 566730"/>
                  <a:gd name="connsiteX5" fmla="*/ 974497 w 1047750"/>
                  <a:gd name="connsiteY5" fmla="*/ 325525 h 566730"/>
                  <a:gd name="connsiteX6" fmla="*/ 919017 w 1047750"/>
                  <a:gd name="connsiteY6" fmla="*/ 328500 h 566730"/>
                  <a:gd name="connsiteX7" fmla="*/ 604655 w 1047750"/>
                  <a:gd name="connsiteY7" fmla="*/ 457679 h 566730"/>
                  <a:gd name="connsiteX8" fmla="*/ 585778 w 1047750"/>
                  <a:gd name="connsiteY8" fmla="*/ 488043 h 566730"/>
                  <a:gd name="connsiteX9" fmla="*/ 974497 w 1047750"/>
                  <a:gd name="connsiteY9" fmla="*/ 488043 h 566730"/>
                  <a:gd name="connsiteX10" fmla="*/ 523874 w 1047750"/>
                  <a:gd name="connsiteY10" fmla="*/ 129361 h 566730"/>
                  <a:gd name="connsiteX11" fmla="*/ 520372 w 1047750"/>
                  <a:gd name="connsiteY11" fmla="*/ 139247 h 566730"/>
                  <a:gd name="connsiteX12" fmla="*/ 332428 w 1047750"/>
                  <a:gd name="connsiteY12" fmla="*/ 269538 h 566730"/>
                  <a:gd name="connsiteX13" fmla="*/ 282440 w 1047750"/>
                  <a:gd name="connsiteY13" fmla="*/ 283364 h 566730"/>
                  <a:gd name="connsiteX14" fmla="*/ 332428 w 1047750"/>
                  <a:gd name="connsiteY14" fmla="*/ 297191 h 566730"/>
                  <a:gd name="connsiteX15" fmla="*/ 520372 w 1047750"/>
                  <a:gd name="connsiteY15" fmla="*/ 427483 h 566730"/>
                  <a:gd name="connsiteX16" fmla="*/ 523874 w 1047750"/>
                  <a:gd name="connsiteY16" fmla="*/ 437368 h 566730"/>
                  <a:gd name="connsiteX17" fmla="*/ 527377 w 1047750"/>
                  <a:gd name="connsiteY17" fmla="*/ 427483 h 566730"/>
                  <a:gd name="connsiteX18" fmla="*/ 715321 w 1047750"/>
                  <a:gd name="connsiteY18" fmla="*/ 297191 h 566730"/>
                  <a:gd name="connsiteX19" fmla="*/ 765309 w 1047750"/>
                  <a:gd name="connsiteY19" fmla="*/ 283364 h 566730"/>
                  <a:gd name="connsiteX20" fmla="*/ 715321 w 1047750"/>
                  <a:gd name="connsiteY20" fmla="*/ 269538 h 566730"/>
                  <a:gd name="connsiteX21" fmla="*/ 527377 w 1047750"/>
                  <a:gd name="connsiteY21" fmla="*/ 139247 h 566730"/>
                  <a:gd name="connsiteX22" fmla="*/ 585779 w 1047750"/>
                  <a:gd name="connsiteY22" fmla="*/ 78687 h 566730"/>
                  <a:gd name="connsiteX23" fmla="*/ 604655 w 1047750"/>
                  <a:gd name="connsiteY23" fmla="*/ 109050 h 566730"/>
                  <a:gd name="connsiteX24" fmla="*/ 919017 w 1047750"/>
                  <a:gd name="connsiteY24" fmla="*/ 238229 h 566730"/>
                  <a:gd name="connsiteX25" fmla="*/ 974497 w 1047750"/>
                  <a:gd name="connsiteY25" fmla="*/ 241205 h 566730"/>
                  <a:gd name="connsiteX26" fmla="*/ 974497 w 1047750"/>
                  <a:gd name="connsiteY26" fmla="*/ 78687 h 566730"/>
                  <a:gd name="connsiteX27" fmla="*/ 73253 w 1047750"/>
                  <a:gd name="connsiteY27" fmla="*/ 78687 h 566730"/>
                  <a:gd name="connsiteX28" fmla="*/ 73253 w 1047750"/>
                  <a:gd name="connsiteY28" fmla="*/ 241204 h 566730"/>
                  <a:gd name="connsiteX29" fmla="*/ 128732 w 1047750"/>
                  <a:gd name="connsiteY29" fmla="*/ 238229 h 566730"/>
                  <a:gd name="connsiteX30" fmla="*/ 443095 w 1047750"/>
                  <a:gd name="connsiteY30" fmla="*/ 109050 h 566730"/>
                  <a:gd name="connsiteX31" fmla="*/ 461970 w 1047750"/>
                  <a:gd name="connsiteY31" fmla="*/ 78687 h 566730"/>
                  <a:gd name="connsiteX32" fmla="*/ 0 w 1047750"/>
                  <a:gd name="connsiteY32" fmla="*/ 0 h 566730"/>
                  <a:gd name="connsiteX33" fmla="*/ 1047750 w 1047750"/>
                  <a:gd name="connsiteY33" fmla="*/ 0 h 566730"/>
                  <a:gd name="connsiteX34" fmla="*/ 1047750 w 1047750"/>
                  <a:gd name="connsiteY34" fmla="*/ 566730 h 566730"/>
                  <a:gd name="connsiteX35" fmla="*/ 0 w 1047750"/>
                  <a:gd name="connsiteY35" fmla="*/ 566730 h 56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047750" h="566730">
                    <a:moveTo>
                      <a:pt x="73253" y="325525"/>
                    </a:moveTo>
                    <a:lnTo>
                      <a:pt x="73253" y="488043"/>
                    </a:lnTo>
                    <a:lnTo>
                      <a:pt x="461971" y="488043"/>
                    </a:lnTo>
                    <a:lnTo>
                      <a:pt x="443095" y="457679"/>
                    </a:lnTo>
                    <a:cubicBezTo>
                      <a:pt x="387941" y="392552"/>
                      <a:pt x="271086" y="343453"/>
                      <a:pt x="128732" y="328500"/>
                    </a:cubicBezTo>
                    <a:close/>
                    <a:moveTo>
                      <a:pt x="974497" y="325525"/>
                    </a:moveTo>
                    <a:lnTo>
                      <a:pt x="919017" y="328500"/>
                    </a:lnTo>
                    <a:cubicBezTo>
                      <a:pt x="776663" y="343453"/>
                      <a:pt x="659808" y="392552"/>
                      <a:pt x="604655" y="457679"/>
                    </a:cubicBezTo>
                    <a:lnTo>
                      <a:pt x="585778" y="488043"/>
                    </a:lnTo>
                    <a:lnTo>
                      <a:pt x="974497" y="488043"/>
                    </a:lnTo>
                    <a:close/>
                    <a:moveTo>
                      <a:pt x="523874" y="129361"/>
                    </a:moveTo>
                    <a:lnTo>
                      <a:pt x="520372" y="139247"/>
                    </a:lnTo>
                    <a:cubicBezTo>
                      <a:pt x="481036" y="192263"/>
                      <a:pt x="415294" y="237462"/>
                      <a:pt x="332428" y="269538"/>
                    </a:cubicBezTo>
                    <a:lnTo>
                      <a:pt x="282440" y="283364"/>
                    </a:lnTo>
                    <a:lnTo>
                      <a:pt x="332428" y="297191"/>
                    </a:lnTo>
                    <a:cubicBezTo>
                      <a:pt x="415294" y="329268"/>
                      <a:pt x="481036" y="374466"/>
                      <a:pt x="520372" y="427483"/>
                    </a:cubicBezTo>
                    <a:lnTo>
                      <a:pt x="523874" y="437368"/>
                    </a:lnTo>
                    <a:lnTo>
                      <a:pt x="527377" y="427483"/>
                    </a:lnTo>
                    <a:cubicBezTo>
                      <a:pt x="566712" y="374466"/>
                      <a:pt x="632455" y="329268"/>
                      <a:pt x="715321" y="297191"/>
                    </a:cubicBezTo>
                    <a:lnTo>
                      <a:pt x="765309" y="283364"/>
                    </a:lnTo>
                    <a:lnTo>
                      <a:pt x="715321" y="269538"/>
                    </a:lnTo>
                    <a:cubicBezTo>
                      <a:pt x="632455" y="237462"/>
                      <a:pt x="566712" y="192263"/>
                      <a:pt x="527377" y="139247"/>
                    </a:cubicBezTo>
                    <a:close/>
                    <a:moveTo>
                      <a:pt x="585779" y="78687"/>
                    </a:moveTo>
                    <a:lnTo>
                      <a:pt x="604655" y="109050"/>
                    </a:lnTo>
                    <a:cubicBezTo>
                      <a:pt x="659808" y="174178"/>
                      <a:pt x="776663" y="223276"/>
                      <a:pt x="919017" y="238229"/>
                    </a:cubicBezTo>
                    <a:lnTo>
                      <a:pt x="974497" y="241205"/>
                    </a:lnTo>
                    <a:lnTo>
                      <a:pt x="974497" y="78687"/>
                    </a:lnTo>
                    <a:close/>
                    <a:moveTo>
                      <a:pt x="73253" y="78687"/>
                    </a:moveTo>
                    <a:lnTo>
                      <a:pt x="73253" y="241204"/>
                    </a:lnTo>
                    <a:lnTo>
                      <a:pt x="128732" y="238229"/>
                    </a:lnTo>
                    <a:cubicBezTo>
                      <a:pt x="271086" y="223276"/>
                      <a:pt x="387941" y="174178"/>
                      <a:pt x="443095" y="109050"/>
                    </a:cubicBezTo>
                    <a:lnTo>
                      <a:pt x="461970" y="78687"/>
                    </a:lnTo>
                    <a:close/>
                    <a:moveTo>
                      <a:pt x="0" y="0"/>
                    </a:moveTo>
                    <a:lnTo>
                      <a:pt x="1047750" y="0"/>
                    </a:lnTo>
                    <a:lnTo>
                      <a:pt x="1047750" y="566730"/>
                    </a:lnTo>
                    <a:lnTo>
                      <a:pt x="0" y="56673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8231DEA4-9DFC-4409-B20B-9FCCCD50483C}"/>
                </a:ext>
              </a:extLst>
            </p:cNvPr>
            <p:cNvGrpSpPr/>
            <p:nvPr/>
          </p:nvGrpSpPr>
          <p:grpSpPr>
            <a:xfrm>
              <a:off x="1638076" y="2666889"/>
              <a:ext cx="1047750" cy="566730"/>
              <a:chOff x="8858250" y="3521763"/>
              <a:chExt cx="1047750" cy="566730"/>
            </a:xfrm>
          </p:grpSpPr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F1A2733B-A44B-457D-9D2A-26D862DB1718}"/>
                  </a:ext>
                </a:extLst>
              </p:cNvPr>
              <p:cNvSpPr/>
              <p:nvPr/>
            </p:nvSpPr>
            <p:spPr>
              <a:xfrm>
                <a:off x="8907690" y="3574256"/>
                <a:ext cx="948870" cy="46174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7C746A5E-E136-46C3-9CE8-A817F4BC2FF9}"/>
                  </a:ext>
                </a:extLst>
              </p:cNvPr>
              <p:cNvSpPr/>
              <p:nvPr/>
            </p:nvSpPr>
            <p:spPr>
              <a:xfrm>
                <a:off x="8858250" y="3521763"/>
                <a:ext cx="1047750" cy="566730"/>
              </a:xfrm>
              <a:custGeom>
                <a:avLst/>
                <a:gdLst>
                  <a:gd name="connsiteX0" fmla="*/ 73253 w 1047750"/>
                  <a:gd name="connsiteY0" fmla="*/ 325525 h 566730"/>
                  <a:gd name="connsiteX1" fmla="*/ 73253 w 1047750"/>
                  <a:gd name="connsiteY1" fmla="*/ 488043 h 566730"/>
                  <a:gd name="connsiteX2" fmla="*/ 461971 w 1047750"/>
                  <a:gd name="connsiteY2" fmla="*/ 488043 h 566730"/>
                  <a:gd name="connsiteX3" fmla="*/ 443095 w 1047750"/>
                  <a:gd name="connsiteY3" fmla="*/ 457679 h 566730"/>
                  <a:gd name="connsiteX4" fmla="*/ 128732 w 1047750"/>
                  <a:gd name="connsiteY4" fmla="*/ 328500 h 566730"/>
                  <a:gd name="connsiteX5" fmla="*/ 974497 w 1047750"/>
                  <a:gd name="connsiteY5" fmla="*/ 325525 h 566730"/>
                  <a:gd name="connsiteX6" fmla="*/ 919017 w 1047750"/>
                  <a:gd name="connsiteY6" fmla="*/ 328500 h 566730"/>
                  <a:gd name="connsiteX7" fmla="*/ 604655 w 1047750"/>
                  <a:gd name="connsiteY7" fmla="*/ 457679 h 566730"/>
                  <a:gd name="connsiteX8" fmla="*/ 585778 w 1047750"/>
                  <a:gd name="connsiteY8" fmla="*/ 488043 h 566730"/>
                  <a:gd name="connsiteX9" fmla="*/ 974497 w 1047750"/>
                  <a:gd name="connsiteY9" fmla="*/ 488043 h 566730"/>
                  <a:gd name="connsiteX10" fmla="*/ 523874 w 1047750"/>
                  <a:gd name="connsiteY10" fmla="*/ 129361 h 566730"/>
                  <a:gd name="connsiteX11" fmla="*/ 520372 w 1047750"/>
                  <a:gd name="connsiteY11" fmla="*/ 139247 h 566730"/>
                  <a:gd name="connsiteX12" fmla="*/ 332428 w 1047750"/>
                  <a:gd name="connsiteY12" fmla="*/ 269538 h 566730"/>
                  <a:gd name="connsiteX13" fmla="*/ 282440 w 1047750"/>
                  <a:gd name="connsiteY13" fmla="*/ 283364 h 566730"/>
                  <a:gd name="connsiteX14" fmla="*/ 332428 w 1047750"/>
                  <a:gd name="connsiteY14" fmla="*/ 297191 h 566730"/>
                  <a:gd name="connsiteX15" fmla="*/ 520372 w 1047750"/>
                  <a:gd name="connsiteY15" fmla="*/ 427483 h 566730"/>
                  <a:gd name="connsiteX16" fmla="*/ 523874 w 1047750"/>
                  <a:gd name="connsiteY16" fmla="*/ 437368 h 566730"/>
                  <a:gd name="connsiteX17" fmla="*/ 527377 w 1047750"/>
                  <a:gd name="connsiteY17" fmla="*/ 427483 h 566730"/>
                  <a:gd name="connsiteX18" fmla="*/ 715321 w 1047750"/>
                  <a:gd name="connsiteY18" fmla="*/ 297191 h 566730"/>
                  <a:gd name="connsiteX19" fmla="*/ 765309 w 1047750"/>
                  <a:gd name="connsiteY19" fmla="*/ 283364 h 566730"/>
                  <a:gd name="connsiteX20" fmla="*/ 715321 w 1047750"/>
                  <a:gd name="connsiteY20" fmla="*/ 269538 h 566730"/>
                  <a:gd name="connsiteX21" fmla="*/ 527377 w 1047750"/>
                  <a:gd name="connsiteY21" fmla="*/ 139247 h 566730"/>
                  <a:gd name="connsiteX22" fmla="*/ 585779 w 1047750"/>
                  <a:gd name="connsiteY22" fmla="*/ 78687 h 566730"/>
                  <a:gd name="connsiteX23" fmla="*/ 604655 w 1047750"/>
                  <a:gd name="connsiteY23" fmla="*/ 109050 h 566730"/>
                  <a:gd name="connsiteX24" fmla="*/ 919017 w 1047750"/>
                  <a:gd name="connsiteY24" fmla="*/ 238229 h 566730"/>
                  <a:gd name="connsiteX25" fmla="*/ 974497 w 1047750"/>
                  <a:gd name="connsiteY25" fmla="*/ 241205 h 566730"/>
                  <a:gd name="connsiteX26" fmla="*/ 974497 w 1047750"/>
                  <a:gd name="connsiteY26" fmla="*/ 78687 h 566730"/>
                  <a:gd name="connsiteX27" fmla="*/ 73253 w 1047750"/>
                  <a:gd name="connsiteY27" fmla="*/ 78687 h 566730"/>
                  <a:gd name="connsiteX28" fmla="*/ 73253 w 1047750"/>
                  <a:gd name="connsiteY28" fmla="*/ 241204 h 566730"/>
                  <a:gd name="connsiteX29" fmla="*/ 128732 w 1047750"/>
                  <a:gd name="connsiteY29" fmla="*/ 238229 h 566730"/>
                  <a:gd name="connsiteX30" fmla="*/ 443095 w 1047750"/>
                  <a:gd name="connsiteY30" fmla="*/ 109050 h 566730"/>
                  <a:gd name="connsiteX31" fmla="*/ 461970 w 1047750"/>
                  <a:gd name="connsiteY31" fmla="*/ 78687 h 566730"/>
                  <a:gd name="connsiteX32" fmla="*/ 0 w 1047750"/>
                  <a:gd name="connsiteY32" fmla="*/ 0 h 566730"/>
                  <a:gd name="connsiteX33" fmla="*/ 1047750 w 1047750"/>
                  <a:gd name="connsiteY33" fmla="*/ 0 h 566730"/>
                  <a:gd name="connsiteX34" fmla="*/ 1047750 w 1047750"/>
                  <a:gd name="connsiteY34" fmla="*/ 566730 h 566730"/>
                  <a:gd name="connsiteX35" fmla="*/ 0 w 1047750"/>
                  <a:gd name="connsiteY35" fmla="*/ 566730 h 56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047750" h="566730">
                    <a:moveTo>
                      <a:pt x="73253" y="325525"/>
                    </a:moveTo>
                    <a:lnTo>
                      <a:pt x="73253" y="488043"/>
                    </a:lnTo>
                    <a:lnTo>
                      <a:pt x="461971" y="488043"/>
                    </a:lnTo>
                    <a:lnTo>
                      <a:pt x="443095" y="457679"/>
                    </a:lnTo>
                    <a:cubicBezTo>
                      <a:pt x="387941" y="392552"/>
                      <a:pt x="271086" y="343453"/>
                      <a:pt x="128732" y="328500"/>
                    </a:cubicBezTo>
                    <a:close/>
                    <a:moveTo>
                      <a:pt x="974497" y="325525"/>
                    </a:moveTo>
                    <a:lnTo>
                      <a:pt x="919017" y="328500"/>
                    </a:lnTo>
                    <a:cubicBezTo>
                      <a:pt x="776663" y="343453"/>
                      <a:pt x="659808" y="392552"/>
                      <a:pt x="604655" y="457679"/>
                    </a:cubicBezTo>
                    <a:lnTo>
                      <a:pt x="585778" y="488043"/>
                    </a:lnTo>
                    <a:lnTo>
                      <a:pt x="974497" y="488043"/>
                    </a:lnTo>
                    <a:close/>
                    <a:moveTo>
                      <a:pt x="523874" y="129361"/>
                    </a:moveTo>
                    <a:lnTo>
                      <a:pt x="520372" y="139247"/>
                    </a:lnTo>
                    <a:cubicBezTo>
                      <a:pt x="481036" y="192263"/>
                      <a:pt x="415294" y="237462"/>
                      <a:pt x="332428" y="269538"/>
                    </a:cubicBezTo>
                    <a:lnTo>
                      <a:pt x="282440" y="283364"/>
                    </a:lnTo>
                    <a:lnTo>
                      <a:pt x="332428" y="297191"/>
                    </a:lnTo>
                    <a:cubicBezTo>
                      <a:pt x="415294" y="329268"/>
                      <a:pt x="481036" y="374466"/>
                      <a:pt x="520372" y="427483"/>
                    </a:cubicBezTo>
                    <a:lnTo>
                      <a:pt x="523874" y="437368"/>
                    </a:lnTo>
                    <a:lnTo>
                      <a:pt x="527377" y="427483"/>
                    </a:lnTo>
                    <a:cubicBezTo>
                      <a:pt x="566712" y="374466"/>
                      <a:pt x="632455" y="329268"/>
                      <a:pt x="715321" y="297191"/>
                    </a:cubicBezTo>
                    <a:lnTo>
                      <a:pt x="765309" y="283364"/>
                    </a:lnTo>
                    <a:lnTo>
                      <a:pt x="715321" y="269538"/>
                    </a:lnTo>
                    <a:cubicBezTo>
                      <a:pt x="632455" y="237462"/>
                      <a:pt x="566712" y="192263"/>
                      <a:pt x="527377" y="139247"/>
                    </a:cubicBezTo>
                    <a:close/>
                    <a:moveTo>
                      <a:pt x="585779" y="78687"/>
                    </a:moveTo>
                    <a:lnTo>
                      <a:pt x="604655" y="109050"/>
                    </a:lnTo>
                    <a:cubicBezTo>
                      <a:pt x="659808" y="174178"/>
                      <a:pt x="776663" y="223276"/>
                      <a:pt x="919017" y="238229"/>
                    </a:cubicBezTo>
                    <a:lnTo>
                      <a:pt x="974497" y="241205"/>
                    </a:lnTo>
                    <a:lnTo>
                      <a:pt x="974497" y="78687"/>
                    </a:lnTo>
                    <a:close/>
                    <a:moveTo>
                      <a:pt x="73253" y="78687"/>
                    </a:moveTo>
                    <a:lnTo>
                      <a:pt x="73253" y="241204"/>
                    </a:lnTo>
                    <a:lnTo>
                      <a:pt x="128732" y="238229"/>
                    </a:lnTo>
                    <a:cubicBezTo>
                      <a:pt x="271086" y="223276"/>
                      <a:pt x="387941" y="174178"/>
                      <a:pt x="443095" y="109050"/>
                    </a:cubicBezTo>
                    <a:lnTo>
                      <a:pt x="461970" y="78687"/>
                    </a:lnTo>
                    <a:close/>
                    <a:moveTo>
                      <a:pt x="0" y="0"/>
                    </a:moveTo>
                    <a:lnTo>
                      <a:pt x="1047750" y="0"/>
                    </a:lnTo>
                    <a:lnTo>
                      <a:pt x="1047750" y="566730"/>
                    </a:lnTo>
                    <a:lnTo>
                      <a:pt x="0" y="56673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C449B2C9-31C4-4C2D-A466-26C57A5E4052}"/>
              </a:ext>
            </a:extLst>
          </p:cNvPr>
          <p:cNvGrpSpPr/>
          <p:nvPr/>
        </p:nvGrpSpPr>
        <p:grpSpPr>
          <a:xfrm>
            <a:off x="7794520" y="2693806"/>
            <a:ext cx="1624591" cy="2680451"/>
            <a:chOff x="4618583" y="323761"/>
            <a:chExt cx="2133600" cy="3520278"/>
          </a:xfrm>
        </p:grpSpPr>
        <p:sp>
          <p:nvSpPr>
            <p:cNvPr id="277" name="正方形/長方形 276">
              <a:extLst>
                <a:ext uri="{FF2B5EF4-FFF2-40B4-BE49-F238E27FC236}">
                  <a16:creationId xmlns:a16="http://schemas.microsoft.com/office/drawing/2014/main" id="{DA736586-8D64-49A4-82BF-1760A17A59C4}"/>
                </a:ext>
              </a:extLst>
            </p:cNvPr>
            <p:cNvSpPr/>
            <p:nvPr/>
          </p:nvSpPr>
          <p:spPr>
            <a:xfrm>
              <a:off x="4618583" y="323761"/>
              <a:ext cx="2133600" cy="35202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正方形/長方形 277">
              <a:extLst>
                <a:ext uri="{FF2B5EF4-FFF2-40B4-BE49-F238E27FC236}">
                  <a16:creationId xmlns:a16="http://schemas.microsoft.com/office/drawing/2014/main" id="{A91F3AE4-7E61-4510-AA6F-5715167DA20E}"/>
                </a:ext>
              </a:extLst>
            </p:cNvPr>
            <p:cNvSpPr/>
            <p:nvPr/>
          </p:nvSpPr>
          <p:spPr>
            <a:xfrm>
              <a:off x="4618583" y="32376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正方形/長方形 278">
              <a:extLst>
                <a:ext uri="{FF2B5EF4-FFF2-40B4-BE49-F238E27FC236}">
                  <a16:creationId xmlns:a16="http://schemas.microsoft.com/office/drawing/2014/main" id="{C50B7724-CAB8-476C-A837-3B9DD056473F}"/>
                </a:ext>
              </a:extLst>
            </p:cNvPr>
            <p:cNvSpPr/>
            <p:nvPr/>
          </p:nvSpPr>
          <p:spPr>
            <a:xfrm>
              <a:off x="5685383" y="32376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正方形/長方形 279">
              <a:extLst>
                <a:ext uri="{FF2B5EF4-FFF2-40B4-BE49-F238E27FC236}">
                  <a16:creationId xmlns:a16="http://schemas.microsoft.com/office/drawing/2014/main" id="{1B57D86E-5382-4D08-9BF4-99A18662B93B}"/>
                </a:ext>
              </a:extLst>
            </p:cNvPr>
            <p:cNvSpPr/>
            <p:nvPr/>
          </p:nvSpPr>
          <p:spPr>
            <a:xfrm>
              <a:off x="4618583" y="909543"/>
              <a:ext cx="1047750" cy="566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正方形/長方形 280">
              <a:extLst>
                <a:ext uri="{FF2B5EF4-FFF2-40B4-BE49-F238E27FC236}">
                  <a16:creationId xmlns:a16="http://schemas.microsoft.com/office/drawing/2014/main" id="{8054193C-69C9-47A2-BE7F-D1B3103A54BC}"/>
                </a:ext>
              </a:extLst>
            </p:cNvPr>
            <p:cNvSpPr/>
            <p:nvPr/>
          </p:nvSpPr>
          <p:spPr>
            <a:xfrm>
              <a:off x="5685383" y="909543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正方形/長方形 281">
              <a:extLst>
                <a:ext uri="{FF2B5EF4-FFF2-40B4-BE49-F238E27FC236}">
                  <a16:creationId xmlns:a16="http://schemas.microsoft.com/office/drawing/2014/main" id="{B9A5A2A3-6F73-40C8-8B48-57917032C385}"/>
                </a:ext>
              </a:extLst>
            </p:cNvPr>
            <p:cNvSpPr/>
            <p:nvPr/>
          </p:nvSpPr>
          <p:spPr>
            <a:xfrm>
              <a:off x="4618583" y="1495325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正方形/長方形 282">
              <a:extLst>
                <a:ext uri="{FF2B5EF4-FFF2-40B4-BE49-F238E27FC236}">
                  <a16:creationId xmlns:a16="http://schemas.microsoft.com/office/drawing/2014/main" id="{48E7C1DB-1AC3-4870-AB87-8A04309521A6}"/>
                </a:ext>
              </a:extLst>
            </p:cNvPr>
            <p:cNvSpPr/>
            <p:nvPr/>
          </p:nvSpPr>
          <p:spPr>
            <a:xfrm>
              <a:off x="5685383" y="1495325"/>
              <a:ext cx="1047750" cy="566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6533CA5C-D8E9-46A2-947A-861DC3958516}"/>
                </a:ext>
              </a:extLst>
            </p:cNvPr>
            <p:cNvSpPr/>
            <p:nvPr/>
          </p:nvSpPr>
          <p:spPr>
            <a:xfrm>
              <a:off x="4618583" y="2081107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AB5E8364-1FBF-4B62-B352-FE5205CA3C10}"/>
                </a:ext>
              </a:extLst>
            </p:cNvPr>
            <p:cNvSpPr/>
            <p:nvPr/>
          </p:nvSpPr>
          <p:spPr>
            <a:xfrm>
              <a:off x="5685383" y="2081107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1A229B1C-BD20-434B-84D8-F7D1CFDEA4B8}"/>
                </a:ext>
              </a:extLst>
            </p:cNvPr>
            <p:cNvSpPr/>
            <p:nvPr/>
          </p:nvSpPr>
          <p:spPr>
            <a:xfrm>
              <a:off x="4618583" y="2666889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805B1538-63E7-4752-92CB-F149AC5FFC9B}"/>
                </a:ext>
              </a:extLst>
            </p:cNvPr>
            <p:cNvSpPr/>
            <p:nvPr/>
          </p:nvSpPr>
          <p:spPr>
            <a:xfrm>
              <a:off x="5685383" y="2666889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E33C41FA-87F2-468A-A554-A6FD565ED42D}"/>
                </a:ext>
              </a:extLst>
            </p:cNvPr>
            <p:cNvSpPr/>
            <p:nvPr/>
          </p:nvSpPr>
          <p:spPr>
            <a:xfrm>
              <a:off x="4618583" y="325267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6EBCBCEA-3F2F-4481-86C3-3A4025654BCE}"/>
                </a:ext>
              </a:extLst>
            </p:cNvPr>
            <p:cNvSpPr/>
            <p:nvPr/>
          </p:nvSpPr>
          <p:spPr>
            <a:xfrm>
              <a:off x="5685383" y="3252671"/>
              <a:ext cx="1047750" cy="566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6F2FF2B7-9536-42C7-B8E9-6A81559A557E}"/>
                </a:ext>
              </a:extLst>
            </p:cNvPr>
            <p:cNvGrpSpPr/>
            <p:nvPr/>
          </p:nvGrpSpPr>
          <p:grpSpPr>
            <a:xfrm>
              <a:off x="4618583" y="909543"/>
              <a:ext cx="1047750" cy="566730"/>
              <a:chOff x="8858250" y="4252807"/>
              <a:chExt cx="1047750" cy="566730"/>
            </a:xfrm>
          </p:grpSpPr>
          <p:sp>
            <p:nvSpPr>
              <p:cNvPr id="294" name="正方形/長方形 293">
                <a:extLst>
                  <a:ext uri="{FF2B5EF4-FFF2-40B4-BE49-F238E27FC236}">
                    <a16:creationId xmlns:a16="http://schemas.microsoft.com/office/drawing/2014/main" id="{5CAC38D2-3DBA-4CDE-9FFE-D59B2D366BDE}"/>
                  </a:ext>
                </a:extLst>
              </p:cNvPr>
              <p:cNvSpPr/>
              <p:nvPr/>
            </p:nvSpPr>
            <p:spPr>
              <a:xfrm>
                <a:off x="8907690" y="4305300"/>
                <a:ext cx="948870" cy="46174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444CA604-9C21-4086-AAF3-4D00D953A5F2}"/>
                  </a:ext>
                </a:extLst>
              </p:cNvPr>
              <p:cNvSpPr/>
              <p:nvPr/>
            </p:nvSpPr>
            <p:spPr>
              <a:xfrm>
                <a:off x="8858250" y="4252807"/>
                <a:ext cx="1047750" cy="566730"/>
              </a:xfrm>
              <a:custGeom>
                <a:avLst/>
                <a:gdLst>
                  <a:gd name="connsiteX0" fmla="*/ 748514 w 1047750"/>
                  <a:gd name="connsiteY0" fmla="*/ 332456 h 566730"/>
                  <a:gd name="connsiteX1" fmla="*/ 654743 w 1047750"/>
                  <a:gd name="connsiteY1" fmla="*/ 358970 h 566730"/>
                  <a:gd name="connsiteX2" fmla="*/ 587067 w 1047750"/>
                  <a:gd name="connsiteY2" fmla="*/ 429085 h 566730"/>
                  <a:gd name="connsiteX3" fmla="*/ 572628 w 1047750"/>
                  <a:gd name="connsiteY3" fmla="*/ 488043 h 566730"/>
                  <a:gd name="connsiteX4" fmla="*/ 929155 w 1047750"/>
                  <a:gd name="connsiteY4" fmla="*/ 488043 h 566730"/>
                  <a:gd name="connsiteX5" fmla="*/ 912197 w 1047750"/>
                  <a:gd name="connsiteY5" fmla="*/ 425249 h 566730"/>
                  <a:gd name="connsiteX6" fmla="*/ 842885 w 1047750"/>
                  <a:gd name="connsiteY6" fmla="*/ 356750 h 566730"/>
                  <a:gd name="connsiteX7" fmla="*/ 748514 w 1047750"/>
                  <a:gd name="connsiteY7" fmla="*/ 332456 h 566730"/>
                  <a:gd name="connsiteX8" fmla="*/ 288590 w 1047750"/>
                  <a:gd name="connsiteY8" fmla="*/ 332456 h 566730"/>
                  <a:gd name="connsiteX9" fmla="*/ 194819 w 1047750"/>
                  <a:gd name="connsiteY9" fmla="*/ 358970 h 566730"/>
                  <a:gd name="connsiteX10" fmla="*/ 127143 w 1047750"/>
                  <a:gd name="connsiteY10" fmla="*/ 429085 h 566730"/>
                  <a:gd name="connsiteX11" fmla="*/ 112704 w 1047750"/>
                  <a:gd name="connsiteY11" fmla="*/ 488043 h 566730"/>
                  <a:gd name="connsiteX12" fmla="*/ 469231 w 1047750"/>
                  <a:gd name="connsiteY12" fmla="*/ 488043 h 566730"/>
                  <a:gd name="connsiteX13" fmla="*/ 452273 w 1047750"/>
                  <a:gd name="connsiteY13" fmla="*/ 425249 h 566730"/>
                  <a:gd name="connsiteX14" fmla="*/ 382961 w 1047750"/>
                  <a:gd name="connsiteY14" fmla="*/ 356750 h 566730"/>
                  <a:gd name="connsiteX15" fmla="*/ 288590 w 1047750"/>
                  <a:gd name="connsiteY15" fmla="*/ 332456 h 566730"/>
                  <a:gd name="connsiteX16" fmla="*/ 517190 w 1047750"/>
                  <a:gd name="connsiteY16" fmla="*/ 108617 h 566730"/>
                  <a:gd name="connsiteX17" fmla="*/ 423419 w 1047750"/>
                  <a:gd name="connsiteY17" fmla="*/ 135131 h 566730"/>
                  <a:gd name="connsiteX18" fmla="*/ 355743 w 1047750"/>
                  <a:gd name="connsiteY18" fmla="*/ 205246 h 566730"/>
                  <a:gd name="connsiteX19" fmla="*/ 343080 w 1047750"/>
                  <a:gd name="connsiteY19" fmla="*/ 256950 h 566730"/>
                  <a:gd name="connsiteX20" fmla="*/ 357289 w 1047750"/>
                  <a:gd name="connsiteY20" fmla="*/ 258647 h 566730"/>
                  <a:gd name="connsiteX21" fmla="*/ 423469 w 1047750"/>
                  <a:gd name="connsiteY21" fmla="*/ 285297 h 566730"/>
                  <a:gd name="connsiteX22" fmla="*/ 480324 w 1047750"/>
                  <a:gd name="connsiteY22" fmla="*/ 328396 h 566730"/>
                  <a:gd name="connsiteX23" fmla="*/ 521175 w 1047750"/>
                  <a:gd name="connsiteY23" fmla="*/ 381226 h 566730"/>
                  <a:gd name="connsiteX24" fmla="*/ 556738 w 1047750"/>
                  <a:gd name="connsiteY24" fmla="*/ 332922 h 566730"/>
                  <a:gd name="connsiteX25" fmla="*/ 612561 w 1047750"/>
                  <a:gd name="connsiteY25" fmla="*/ 288493 h 566730"/>
                  <a:gd name="connsiteX26" fmla="*/ 678094 w 1047750"/>
                  <a:gd name="connsiteY26" fmla="*/ 260289 h 566730"/>
                  <a:gd name="connsiteX27" fmla="*/ 701132 w 1047750"/>
                  <a:gd name="connsiteY27" fmla="*/ 256984 h 566730"/>
                  <a:gd name="connsiteX28" fmla="*/ 699712 w 1047750"/>
                  <a:gd name="connsiteY28" fmla="*/ 246363 h 566730"/>
                  <a:gd name="connsiteX29" fmla="*/ 611561 w 1047750"/>
                  <a:gd name="connsiteY29" fmla="*/ 132911 h 566730"/>
                  <a:gd name="connsiteX30" fmla="*/ 517190 w 1047750"/>
                  <a:gd name="connsiteY30" fmla="*/ 108617 h 566730"/>
                  <a:gd name="connsiteX31" fmla="*/ 676425 w 1047750"/>
                  <a:gd name="connsiteY31" fmla="*/ 78687 h 566730"/>
                  <a:gd name="connsiteX32" fmla="*/ 695944 w 1047750"/>
                  <a:gd name="connsiteY32" fmla="*/ 92495 h 566730"/>
                  <a:gd name="connsiteX33" fmla="*/ 778963 w 1047750"/>
                  <a:gd name="connsiteY33" fmla="*/ 224772 h 566730"/>
                  <a:gd name="connsiteX34" fmla="*/ 782945 w 1047750"/>
                  <a:gd name="connsiteY34" fmla="*/ 254554 h 566730"/>
                  <a:gd name="connsiteX35" fmla="*/ 817213 w 1047750"/>
                  <a:gd name="connsiteY35" fmla="*/ 258647 h 566730"/>
                  <a:gd name="connsiteX36" fmla="*/ 883393 w 1047750"/>
                  <a:gd name="connsiteY36" fmla="*/ 285297 h 566730"/>
                  <a:gd name="connsiteX37" fmla="*/ 940248 w 1047750"/>
                  <a:gd name="connsiteY37" fmla="*/ 328396 h 566730"/>
                  <a:gd name="connsiteX38" fmla="*/ 974497 w 1047750"/>
                  <a:gd name="connsiteY38" fmla="*/ 372688 h 566730"/>
                  <a:gd name="connsiteX39" fmla="*/ 974497 w 1047750"/>
                  <a:gd name="connsiteY39" fmla="*/ 78687 h 566730"/>
                  <a:gd name="connsiteX40" fmla="*/ 73253 w 1047750"/>
                  <a:gd name="connsiteY40" fmla="*/ 78687 h 566730"/>
                  <a:gd name="connsiteX41" fmla="*/ 73253 w 1047750"/>
                  <a:gd name="connsiteY41" fmla="*/ 364924 h 566730"/>
                  <a:gd name="connsiteX42" fmla="*/ 96814 w 1047750"/>
                  <a:gd name="connsiteY42" fmla="*/ 332922 h 566730"/>
                  <a:gd name="connsiteX43" fmla="*/ 152637 w 1047750"/>
                  <a:gd name="connsiteY43" fmla="*/ 288493 h 566730"/>
                  <a:gd name="connsiteX44" fmla="*/ 218170 w 1047750"/>
                  <a:gd name="connsiteY44" fmla="*/ 260289 h 566730"/>
                  <a:gd name="connsiteX45" fmla="*/ 255598 w 1047750"/>
                  <a:gd name="connsiteY45" fmla="*/ 254920 h 566730"/>
                  <a:gd name="connsiteX46" fmla="*/ 258232 w 1047750"/>
                  <a:gd name="connsiteY46" fmla="*/ 230917 h 566730"/>
                  <a:gd name="connsiteX47" fmla="*/ 338106 w 1047750"/>
                  <a:gd name="connsiteY47" fmla="*/ 96717 h 566730"/>
                  <a:gd name="connsiteX48" fmla="*/ 362360 w 1047750"/>
                  <a:gd name="connsiteY48" fmla="*/ 78687 h 566730"/>
                  <a:gd name="connsiteX49" fmla="*/ 0 w 1047750"/>
                  <a:gd name="connsiteY49" fmla="*/ 0 h 566730"/>
                  <a:gd name="connsiteX50" fmla="*/ 1047750 w 1047750"/>
                  <a:gd name="connsiteY50" fmla="*/ 0 h 566730"/>
                  <a:gd name="connsiteX51" fmla="*/ 1047750 w 1047750"/>
                  <a:gd name="connsiteY51" fmla="*/ 566730 h 566730"/>
                  <a:gd name="connsiteX52" fmla="*/ 0 w 1047750"/>
                  <a:gd name="connsiteY52" fmla="*/ 566730 h 56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7750" h="566730">
                    <a:moveTo>
                      <a:pt x="748514" y="332456"/>
                    </a:moveTo>
                    <a:cubicBezTo>
                      <a:pt x="716014" y="332839"/>
                      <a:pt x="683614" y="341691"/>
                      <a:pt x="654743" y="358970"/>
                    </a:cubicBezTo>
                    <a:cubicBezTo>
                      <a:pt x="625873" y="376250"/>
                      <a:pt x="602762" y="400623"/>
                      <a:pt x="587067" y="429085"/>
                    </a:cubicBezTo>
                    <a:lnTo>
                      <a:pt x="572628" y="488043"/>
                    </a:lnTo>
                    <a:lnTo>
                      <a:pt x="929155" y="488043"/>
                    </a:lnTo>
                    <a:lnTo>
                      <a:pt x="912197" y="425249"/>
                    </a:lnTo>
                    <a:cubicBezTo>
                      <a:pt x="895835" y="397165"/>
                      <a:pt x="872155" y="373344"/>
                      <a:pt x="842885" y="356750"/>
                    </a:cubicBezTo>
                    <a:cubicBezTo>
                      <a:pt x="813615" y="340157"/>
                      <a:pt x="781015" y="332072"/>
                      <a:pt x="748514" y="332456"/>
                    </a:cubicBezTo>
                    <a:close/>
                    <a:moveTo>
                      <a:pt x="288590" y="332456"/>
                    </a:moveTo>
                    <a:cubicBezTo>
                      <a:pt x="256090" y="332839"/>
                      <a:pt x="223690" y="341691"/>
                      <a:pt x="194819" y="358970"/>
                    </a:cubicBezTo>
                    <a:cubicBezTo>
                      <a:pt x="165949" y="376250"/>
                      <a:pt x="142838" y="400623"/>
                      <a:pt x="127143" y="429085"/>
                    </a:cubicBezTo>
                    <a:lnTo>
                      <a:pt x="112704" y="488043"/>
                    </a:lnTo>
                    <a:lnTo>
                      <a:pt x="469231" y="488043"/>
                    </a:lnTo>
                    <a:lnTo>
                      <a:pt x="452273" y="425249"/>
                    </a:lnTo>
                    <a:cubicBezTo>
                      <a:pt x="435911" y="397165"/>
                      <a:pt x="412231" y="373344"/>
                      <a:pt x="382961" y="356750"/>
                    </a:cubicBezTo>
                    <a:cubicBezTo>
                      <a:pt x="353691" y="340157"/>
                      <a:pt x="321091" y="332072"/>
                      <a:pt x="288590" y="332456"/>
                    </a:cubicBezTo>
                    <a:close/>
                    <a:moveTo>
                      <a:pt x="517190" y="108617"/>
                    </a:moveTo>
                    <a:cubicBezTo>
                      <a:pt x="484690" y="109000"/>
                      <a:pt x="452290" y="117852"/>
                      <a:pt x="423419" y="135131"/>
                    </a:cubicBezTo>
                    <a:cubicBezTo>
                      <a:pt x="394549" y="152411"/>
                      <a:pt x="371438" y="176784"/>
                      <a:pt x="355743" y="205246"/>
                    </a:cubicBezTo>
                    <a:lnTo>
                      <a:pt x="343080" y="256950"/>
                    </a:lnTo>
                    <a:lnTo>
                      <a:pt x="357289" y="258647"/>
                    </a:lnTo>
                    <a:cubicBezTo>
                      <a:pt x="380136" y="264473"/>
                      <a:pt x="402402" y="273354"/>
                      <a:pt x="423469" y="285297"/>
                    </a:cubicBezTo>
                    <a:cubicBezTo>
                      <a:pt x="444536" y="297241"/>
                      <a:pt x="463592" y="311785"/>
                      <a:pt x="480324" y="328396"/>
                    </a:cubicBezTo>
                    <a:lnTo>
                      <a:pt x="521175" y="381226"/>
                    </a:lnTo>
                    <a:lnTo>
                      <a:pt x="556738" y="332922"/>
                    </a:lnTo>
                    <a:cubicBezTo>
                      <a:pt x="573074" y="315920"/>
                      <a:pt x="591781" y="300930"/>
                      <a:pt x="612561" y="288493"/>
                    </a:cubicBezTo>
                    <a:cubicBezTo>
                      <a:pt x="633341" y="276057"/>
                      <a:pt x="655391" y="266653"/>
                      <a:pt x="678094" y="260289"/>
                    </a:cubicBezTo>
                    <a:lnTo>
                      <a:pt x="701132" y="256984"/>
                    </a:lnTo>
                    <a:lnTo>
                      <a:pt x="699712" y="246363"/>
                    </a:lnTo>
                    <a:cubicBezTo>
                      <a:pt x="686792" y="198954"/>
                      <a:pt x="655466" y="157802"/>
                      <a:pt x="611561" y="132911"/>
                    </a:cubicBezTo>
                    <a:cubicBezTo>
                      <a:pt x="582291" y="116318"/>
                      <a:pt x="549691" y="108234"/>
                      <a:pt x="517190" y="108617"/>
                    </a:cubicBezTo>
                    <a:close/>
                    <a:moveTo>
                      <a:pt x="676425" y="78687"/>
                    </a:moveTo>
                    <a:lnTo>
                      <a:pt x="695944" y="92495"/>
                    </a:lnTo>
                    <a:cubicBezTo>
                      <a:pt x="736162" y="127470"/>
                      <a:pt x="765015" y="173588"/>
                      <a:pt x="778963" y="224772"/>
                    </a:cubicBezTo>
                    <a:lnTo>
                      <a:pt x="782945" y="254554"/>
                    </a:lnTo>
                    <a:lnTo>
                      <a:pt x="817213" y="258647"/>
                    </a:lnTo>
                    <a:cubicBezTo>
                      <a:pt x="840060" y="264473"/>
                      <a:pt x="862326" y="273354"/>
                      <a:pt x="883393" y="285297"/>
                    </a:cubicBezTo>
                    <a:cubicBezTo>
                      <a:pt x="904460" y="297240"/>
                      <a:pt x="923516" y="311785"/>
                      <a:pt x="940248" y="328396"/>
                    </a:cubicBezTo>
                    <a:lnTo>
                      <a:pt x="974497" y="372688"/>
                    </a:lnTo>
                    <a:lnTo>
                      <a:pt x="974497" y="78687"/>
                    </a:lnTo>
                    <a:close/>
                    <a:moveTo>
                      <a:pt x="73253" y="78687"/>
                    </a:moveTo>
                    <a:lnTo>
                      <a:pt x="73253" y="364924"/>
                    </a:lnTo>
                    <a:lnTo>
                      <a:pt x="96814" y="332922"/>
                    </a:lnTo>
                    <a:cubicBezTo>
                      <a:pt x="113150" y="315920"/>
                      <a:pt x="131857" y="300930"/>
                      <a:pt x="152637" y="288493"/>
                    </a:cubicBezTo>
                    <a:cubicBezTo>
                      <a:pt x="173416" y="276057"/>
                      <a:pt x="195466" y="266653"/>
                      <a:pt x="218170" y="260289"/>
                    </a:cubicBezTo>
                    <a:lnTo>
                      <a:pt x="255598" y="254920"/>
                    </a:lnTo>
                    <a:lnTo>
                      <a:pt x="258232" y="230917"/>
                    </a:lnTo>
                    <a:cubicBezTo>
                      <a:pt x="270968" y="179418"/>
                      <a:pt x="298725" y="132632"/>
                      <a:pt x="338106" y="96717"/>
                    </a:cubicBezTo>
                    <a:lnTo>
                      <a:pt x="362360" y="78687"/>
                    </a:lnTo>
                    <a:close/>
                    <a:moveTo>
                      <a:pt x="0" y="0"/>
                    </a:moveTo>
                    <a:lnTo>
                      <a:pt x="1047750" y="0"/>
                    </a:lnTo>
                    <a:lnTo>
                      <a:pt x="1047750" y="566730"/>
                    </a:lnTo>
                    <a:lnTo>
                      <a:pt x="0" y="56673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97BE4725-2393-4CD7-81FE-1C22B8E60F8A}"/>
                </a:ext>
              </a:extLst>
            </p:cNvPr>
            <p:cNvGrpSpPr/>
            <p:nvPr/>
          </p:nvGrpSpPr>
          <p:grpSpPr>
            <a:xfrm>
              <a:off x="5685383" y="1495325"/>
              <a:ext cx="1047750" cy="566730"/>
              <a:chOff x="8858250" y="4252807"/>
              <a:chExt cx="1047750" cy="566730"/>
            </a:xfrm>
          </p:grpSpPr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787B95F2-27F0-40C3-B729-F81EDC104D0B}"/>
                  </a:ext>
                </a:extLst>
              </p:cNvPr>
              <p:cNvSpPr/>
              <p:nvPr/>
            </p:nvSpPr>
            <p:spPr>
              <a:xfrm>
                <a:off x="8907690" y="4305300"/>
                <a:ext cx="948870" cy="46174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3A473F1E-97EE-4057-8086-53F5C395921A}"/>
                  </a:ext>
                </a:extLst>
              </p:cNvPr>
              <p:cNvSpPr/>
              <p:nvPr/>
            </p:nvSpPr>
            <p:spPr>
              <a:xfrm>
                <a:off x="8858250" y="4252807"/>
                <a:ext cx="1047750" cy="566730"/>
              </a:xfrm>
              <a:custGeom>
                <a:avLst/>
                <a:gdLst>
                  <a:gd name="connsiteX0" fmla="*/ 748514 w 1047750"/>
                  <a:gd name="connsiteY0" fmla="*/ 332456 h 566730"/>
                  <a:gd name="connsiteX1" fmla="*/ 654743 w 1047750"/>
                  <a:gd name="connsiteY1" fmla="*/ 358970 h 566730"/>
                  <a:gd name="connsiteX2" fmla="*/ 587067 w 1047750"/>
                  <a:gd name="connsiteY2" fmla="*/ 429085 h 566730"/>
                  <a:gd name="connsiteX3" fmla="*/ 572628 w 1047750"/>
                  <a:gd name="connsiteY3" fmla="*/ 488043 h 566730"/>
                  <a:gd name="connsiteX4" fmla="*/ 929155 w 1047750"/>
                  <a:gd name="connsiteY4" fmla="*/ 488043 h 566730"/>
                  <a:gd name="connsiteX5" fmla="*/ 912197 w 1047750"/>
                  <a:gd name="connsiteY5" fmla="*/ 425249 h 566730"/>
                  <a:gd name="connsiteX6" fmla="*/ 842885 w 1047750"/>
                  <a:gd name="connsiteY6" fmla="*/ 356750 h 566730"/>
                  <a:gd name="connsiteX7" fmla="*/ 748514 w 1047750"/>
                  <a:gd name="connsiteY7" fmla="*/ 332456 h 566730"/>
                  <a:gd name="connsiteX8" fmla="*/ 288590 w 1047750"/>
                  <a:gd name="connsiteY8" fmla="*/ 332456 h 566730"/>
                  <a:gd name="connsiteX9" fmla="*/ 194819 w 1047750"/>
                  <a:gd name="connsiteY9" fmla="*/ 358970 h 566730"/>
                  <a:gd name="connsiteX10" fmla="*/ 127143 w 1047750"/>
                  <a:gd name="connsiteY10" fmla="*/ 429085 h 566730"/>
                  <a:gd name="connsiteX11" fmla="*/ 112704 w 1047750"/>
                  <a:gd name="connsiteY11" fmla="*/ 488043 h 566730"/>
                  <a:gd name="connsiteX12" fmla="*/ 469231 w 1047750"/>
                  <a:gd name="connsiteY12" fmla="*/ 488043 h 566730"/>
                  <a:gd name="connsiteX13" fmla="*/ 452273 w 1047750"/>
                  <a:gd name="connsiteY13" fmla="*/ 425249 h 566730"/>
                  <a:gd name="connsiteX14" fmla="*/ 382961 w 1047750"/>
                  <a:gd name="connsiteY14" fmla="*/ 356750 h 566730"/>
                  <a:gd name="connsiteX15" fmla="*/ 288590 w 1047750"/>
                  <a:gd name="connsiteY15" fmla="*/ 332456 h 566730"/>
                  <a:gd name="connsiteX16" fmla="*/ 517190 w 1047750"/>
                  <a:gd name="connsiteY16" fmla="*/ 108617 h 566730"/>
                  <a:gd name="connsiteX17" fmla="*/ 423419 w 1047750"/>
                  <a:gd name="connsiteY17" fmla="*/ 135131 h 566730"/>
                  <a:gd name="connsiteX18" fmla="*/ 355743 w 1047750"/>
                  <a:gd name="connsiteY18" fmla="*/ 205246 h 566730"/>
                  <a:gd name="connsiteX19" fmla="*/ 343080 w 1047750"/>
                  <a:gd name="connsiteY19" fmla="*/ 256950 h 566730"/>
                  <a:gd name="connsiteX20" fmla="*/ 357289 w 1047750"/>
                  <a:gd name="connsiteY20" fmla="*/ 258647 h 566730"/>
                  <a:gd name="connsiteX21" fmla="*/ 423469 w 1047750"/>
                  <a:gd name="connsiteY21" fmla="*/ 285297 h 566730"/>
                  <a:gd name="connsiteX22" fmla="*/ 480324 w 1047750"/>
                  <a:gd name="connsiteY22" fmla="*/ 328396 h 566730"/>
                  <a:gd name="connsiteX23" fmla="*/ 521175 w 1047750"/>
                  <a:gd name="connsiteY23" fmla="*/ 381226 h 566730"/>
                  <a:gd name="connsiteX24" fmla="*/ 556738 w 1047750"/>
                  <a:gd name="connsiteY24" fmla="*/ 332922 h 566730"/>
                  <a:gd name="connsiteX25" fmla="*/ 612561 w 1047750"/>
                  <a:gd name="connsiteY25" fmla="*/ 288493 h 566730"/>
                  <a:gd name="connsiteX26" fmla="*/ 678094 w 1047750"/>
                  <a:gd name="connsiteY26" fmla="*/ 260289 h 566730"/>
                  <a:gd name="connsiteX27" fmla="*/ 701132 w 1047750"/>
                  <a:gd name="connsiteY27" fmla="*/ 256984 h 566730"/>
                  <a:gd name="connsiteX28" fmla="*/ 699712 w 1047750"/>
                  <a:gd name="connsiteY28" fmla="*/ 246363 h 566730"/>
                  <a:gd name="connsiteX29" fmla="*/ 611561 w 1047750"/>
                  <a:gd name="connsiteY29" fmla="*/ 132911 h 566730"/>
                  <a:gd name="connsiteX30" fmla="*/ 517190 w 1047750"/>
                  <a:gd name="connsiteY30" fmla="*/ 108617 h 566730"/>
                  <a:gd name="connsiteX31" fmla="*/ 676425 w 1047750"/>
                  <a:gd name="connsiteY31" fmla="*/ 78687 h 566730"/>
                  <a:gd name="connsiteX32" fmla="*/ 695944 w 1047750"/>
                  <a:gd name="connsiteY32" fmla="*/ 92495 h 566730"/>
                  <a:gd name="connsiteX33" fmla="*/ 778963 w 1047750"/>
                  <a:gd name="connsiteY33" fmla="*/ 224772 h 566730"/>
                  <a:gd name="connsiteX34" fmla="*/ 782945 w 1047750"/>
                  <a:gd name="connsiteY34" fmla="*/ 254554 h 566730"/>
                  <a:gd name="connsiteX35" fmla="*/ 817213 w 1047750"/>
                  <a:gd name="connsiteY35" fmla="*/ 258647 h 566730"/>
                  <a:gd name="connsiteX36" fmla="*/ 883393 w 1047750"/>
                  <a:gd name="connsiteY36" fmla="*/ 285297 h 566730"/>
                  <a:gd name="connsiteX37" fmla="*/ 940248 w 1047750"/>
                  <a:gd name="connsiteY37" fmla="*/ 328396 h 566730"/>
                  <a:gd name="connsiteX38" fmla="*/ 974497 w 1047750"/>
                  <a:gd name="connsiteY38" fmla="*/ 372688 h 566730"/>
                  <a:gd name="connsiteX39" fmla="*/ 974497 w 1047750"/>
                  <a:gd name="connsiteY39" fmla="*/ 78687 h 566730"/>
                  <a:gd name="connsiteX40" fmla="*/ 73253 w 1047750"/>
                  <a:gd name="connsiteY40" fmla="*/ 78687 h 566730"/>
                  <a:gd name="connsiteX41" fmla="*/ 73253 w 1047750"/>
                  <a:gd name="connsiteY41" fmla="*/ 364924 h 566730"/>
                  <a:gd name="connsiteX42" fmla="*/ 96814 w 1047750"/>
                  <a:gd name="connsiteY42" fmla="*/ 332922 h 566730"/>
                  <a:gd name="connsiteX43" fmla="*/ 152637 w 1047750"/>
                  <a:gd name="connsiteY43" fmla="*/ 288493 h 566730"/>
                  <a:gd name="connsiteX44" fmla="*/ 218170 w 1047750"/>
                  <a:gd name="connsiteY44" fmla="*/ 260289 h 566730"/>
                  <a:gd name="connsiteX45" fmla="*/ 255598 w 1047750"/>
                  <a:gd name="connsiteY45" fmla="*/ 254920 h 566730"/>
                  <a:gd name="connsiteX46" fmla="*/ 258232 w 1047750"/>
                  <a:gd name="connsiteY46" fmla="*/ 230917 h 566730"/>
                  <a:gd name="connsiteX47" fmla="*/ 338106 w 1047750"/>
                  <a:gd name="connsiteY47" fmla="*/ 96717 h 566730"/>
                  <a:gd name="connsiteX48" fmla="*/ 362360 w 1047750"/>
                  <a:gd name="connsiteY48" fmla="*/ 78687 h 566730"/>
                  <a:gd name="connsiteX49" fmla="*/ 0 w 1047750"/>
                  <a:gd name="connsiteY49" fmla="*/ 0 h 566730"/>
                  <a:gd name="connsiteX50" fmla="*/ 1047750 w 1047750"/>
                  <a:gd name="connsiteY50" fmla="*/ 0 h 566730"/>
                  <a:gd name="connsiteX51" fmla="*/ 1047750 w 1047750"/>
                  <a:gd name="connsiteY51" fmla="*/ 566730 h 566730"/>
                  <a:gd name="connsiteX52" fmla="*/ 0 w 1047750"/>
                  <a:gd name="connsiteY52" fmla="*/ 566730 h 56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7750" h="566730">
                    <a:moveTo>
                      <a:pt x="748514" y="332456"/>
                    </a:moveTo>
                    <a:cubicBezTo>
                      <a:pt x="716014" y="332839"/>
                      <a:pt x="683614" y="341691"/>
                      <a:pt x="654743" y="358970"/>
                    </a:cubicBezTo>
                    <a:cubicBezTo>
                      <a:pt x="625873" y="376250"/>
                      <a:pt x="602762" y="400623"/>
                      <a:pt x="587067" y="429085"/>
                    </a:cubicBezTo>
                    <a:lnTo>
                      <a:pt x="572628" y="488043"/>
                    </a:lnTo>
                    <a:lnTo>
                      <a:pt x="929155" y="488043"/>
                    </a:lnTo>
                    <a:lnTo>
                      <a:pt x="912197" y="425249"/>
                    </a:lnTo>
                    <a:cubicBezTo>
                      <a:pt x="895835" y="397165"/>
                      <a:pt x="872155" y="373344"/>
                      <a:pt x="842885" y="356750"/>
                    </a:cubicBezTo>
                    <a:cubicBezTo>
                      <a:pt x="813615" y="340157"/>
                      <a:pt x="781015" y="332072"/>
                      <a:pt x="748514" y="332456"/>
                    </a:cubicBezTo>
                    <a:close/>
                    <a:moveTo>
                      <a:pt x="288590" y="332456"/>
                    </a:moveTo>
                    <a:cubicBezTo>
                      <a:pt x="256090" y="332839"/>
                      <a:pt x="223690" y="341691"/>
                      <a:pt x="194819" y="358970"/>
                    </a:cubicBezTo>
                    <a:cubicBezTo>
                      <a:pt x="165949" y="376250"/>
                      <a:pt x="142838" y="400623"/>
                      <a:pt x="127143" y="429085"/>
                    </a:cubicBezTo>
                    <a:lnTo>
                      <a:pt x="112704" y="488043"/>
                    </a:lnTo>
                    <a:lnTo>
                      <a:pt x="469231" y="488043"/>
                    </a:lnTo>
                    <a:lnTo>
                      <a:pt x="452273" y="425249"/>
                    </a:lnTo>
                    <a:cubicBezTo>
                      <a:pt x="435911" y="397165"/>
                      <a:pt x="412231" y="373344"/>
                      <a:pt x="382961" y="356750"/>
                    </a:cubicBezTo>
                    <a:cubicBezTo>
                      <a:pt x="353691" y="340157"/>
                      <a:pt x="321091" y="332072"/>
                      <a:pt x="288590" y="332456"/>
                    </a:cubicBezTo>
                    <a:close/>
                    <a:moveTo>
                      <a:pt x="517190" y="108617"/>
                    </a:moveTo>
                    <a:cubicBezTo>
                      <a:pt x="484690" y="109000"/>
                      <a:pt x="452290" y="117852"/>
                      <a:pt x="423419" y="135131"/>
                    </a:cubicBezTo>
                    <a:cubicBezTo>
                      <a:pt x="394549" y="152411"/>
                      <a:pt x="371438" y="176784"/>
                      <a:pt x="355743" y="205246"/>
                    </a:cubicBezTo>
                    <a:lnTo>
                      <a:pt x="343080" y="256950"/>
                    </a:lnTo>
                    <a:lnTo>
                      <a:pt x="357289" y="258647"/>
                    </a:lnTo>
                    <a:cubicBezTo>
                      <a:pt x="380136" y="264473"/>
                      <a:pt x="402402" y="273354"/>
                      <a:pt x="423469" y="285297"/>
                    </a:cubicBezTo>
                    <a:cubicBezTo>
                      <a:pt x="444536" y="297241"/>
                      <a:pt x="463592" y="311785"/>
                      <a:pt x="480324" y="328396"/>
                    </a:cubicBezTo>
                    <a:lnTo>
                      <a:pt x="521175" y="381226"/>
                    </a:lnTo>
                    <a:lnTo>
                      <a:pt x="556738" y="332922"/>
                    </a:lnTo>
                    <a:cubicBezTo>
                      <a:pt x="573074" y="315920"/>
                      <a:pt x="591781" y="300930"/>
                      <a:pt x="612561" y="288493"/>
                    </a:cubicBezTo>
                    <a:cubicBezTo>
                      <a:pt x="633341" y="276057"/>
                      <a:pt x="655391" y="266653"/>
                      <a:pt x="678094" y="260289"/>
                    </a:cubicBezTo>
                    <a:lnTo>
                      <a:pt x="701132" y="256984"/>
                    </a:lnTo>
                    <a:lnTo>
                      <a:pt x="699712" y="246363"/>
                    </a:lnTo>
                    <a:cubicBezTo>
                      <a:pt x="686792" y="198954"/>
                      <a:pt x="655466" y="157802"/>
                      <a:pt x="611561" y="132911"/>
                    </a:cubicBezTo>
                    <a:cubicBezTo>
                      <a:pt x="582291" y="116318"/>
                      <a:pt x="549691" y="108234"/>
                      <a:pt x="517190" y="108617"/>
                    </a:cubicBezTo>
                    <a:close/>
                    <a:moveTo>
                      <a:pt x="676425" y="78687"/>
                    </a:moveTo>
                    <a:lnTo>
                      <a:pt x="695944" y="92495"/>
                    </a:lnTo>
                    <a:cubicBezTo>
                      <a:pt x="736162" y="127470"/>
                      <a:pt x="765015" y="173588"/>
                      <a:pt x="778963" y="224772"/>
                    </a:cubicBezTo>
                    <a:lnTo>
                      <a:pt x="782945" y="254554"/>
                    </a:lnTo>
                    <a:lnTo>
                      <a:pt x="817213" y="258647"/>
                    </a:lnTo>
                    <a:cubicBezTo>
                      <a:pt x="840060" y="264473"/>
                      <a:pt x="862326" y="273354"/>
                      <a:pt x="883393" y="285297"/>
                    </a:cubicBezTo>
                    <a:cubicBezTo>
                      <a:pt x="904460" y="297240"/>
                      <a:pt x="923516" y="311785"/>
                      <a:pt x="940248" y="328396"/>
                    </a:cubicBezTo>
                    <a:lnTo>
                      <a:pt x="974497" y="372688"/>
                    </a:lnTo>
                    <a:lnTo>
                      <a:pt x="974497" y="78687"/>
                    </a:lnTo>
                    <a:close/>
                    <a:moveTo>
                      <a:pt x="73253" y="78687"/>
                    </a:moveTo>
                    <a:lnTo>
                      <a:pt x="73253" y="364924"/>
                    </a:lnTo>
                    <a:lnTo>
                      <a:pt x="96814" y="332922"/>
                    </a:lnTo>
                    <a:cubicBezTo>
                      <a:pt x="113150" y="315920"/>
                      <a:pt x="131857" y="300930"/>
                      <a:pt x="152637" y="288493"/>
                    </a:cubicBezTo>
                    <a:cubicBezTo>
                      <a:pt x="173416" y="276057"/>
                      <a:pt x="195466" y="266653"/>
                      <a:pt x="218170" y="260289"/>
                    </a:cubicBezTo>
                    <a:lnTo>
                      <a:pt x="255598" y="254920"/>
                    </a:lnTo>
                    <a:lnTo>
                      <a:pt x="258232" y="230917"/>
                    </a:lnTo>
                    <a:cubicBezTo>
                      <a:pt x="270968" y="179418"/>
                      <a:pt x="298725" y="132632"/>
                      <a:pt x="338106" y="96717"/>
                    </a:cubicBezTo>
                    <a:lnTo>
                      <a:pt x="362360" y="78687"/>
                    </a:lnTo>
                    <a:close/>
                    <a:moveTo>
                      <a:pt x="0" y="0"/>
                    </a:moveTo>
                    <a:lnTo>
                      <a:pt x="1047750" y="0"/>
                    </a:lnTo>
                    <a:lnTo>
                      <a:pt x="1047750" y="566730"/>
                    </a:lnTo>
                    <a:lnTo>
                      <a:pt x="0" y="56673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78320D98-39B7-4B59-8BCD-0A54F9C9101A}"/>
              </a:ext>
            </a:extLst>
          </p:cNvPr>
          <p:cNvSpPr txBox="1"/>
          <p:nvPr/>
        </p:nvSpPr>
        <p:spPr>
          <a:xfrm>
            <a:off x="2895262" y="4248172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3523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94014F09-1421-4DA0-A921-D21C0DBCECC8}"/>
              </a:ext>
            </a:extLst>
          </p:cNvPr>
          <p:cNvSpPr txBox="1"/>
          <p:nvPr/>
        </p:nvSpPr>
        <p:spPr>
          <a:xfrm>
            <a:off x="556544" y="59201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E26BB406-C723-4117-95B3-3B8F5B55A637}"/>
              </a:ext>
            </a:extLst>
          </p:cNvPr>
          <p:cNvSpPr txBox="1"/>
          <p:nvPr/>
        </p:nvSpPr>
        <p:spPr>
          <a:xfrm>
            <a:off x="2895262" y="59201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2EDED43-02EB-400B-B736-E11199051A11}"/>
              </a:ext>
            </a:extLst>
          </p:cNvPr>
          <p:cNvSpPr txBox="1"/>
          <p:nvPr/>
        </p:nvSpPr>
        <p:spPr>
          <a:xfrm>
            <a:off x="5658469" y="59201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984BAEB-09D9-4964-9B67-45325DFC5261}"/>
              </a:ext>
            </a:extLst>
          </p:cNvPr>
          <p:cNvSpPr txBox="1"/>
          <p:nvPr/>
        </p:nvSpPr>
        <p:spPr>
          <a:xfrm>
            <a:off x="556544" y="2402119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477579B3-1B52-43A9-8D4A-1F925B0FEF6A}"/>
              </a:ext>
            </a:extLst>
          </p:cNvPr>
          <p:cNvSpPr txBox="1"/>
          <p:nvPr/>
        </p:nvSpPr>
        <p:spPr>
          <a:xfrm>
            <a:off x="2895262" y="2402119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C9B2EBDE-B418-4871-85F3-11D3D1D9F39D}"/>
              </a:ext>
            </a:extLst>
          </p:cNvPr>
          <p:cNvSpPr txBox="1"/>
          <p:nvPr/>
        </p:nvSpPr>
        <p:spPr>
          <a:xfrm>
            <a:off x="556544" y="425202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463D596B-4870-48D8-BF88-33C0A7040ECE}"/>
              </a:ext>
            </a:extLst>
          </p:cNvPr>
          <p:cNvGrpSpPr/>
          <p:nvPr/>
        </p:nvGrpSpPr>
        <p:grpSpPr>
          <a:xfrm>
            <a:off x="663443" y="869017"/>
            <a:ext cx="2133600" cy="1171564"/>
            <a:chOff x="568553" y="323761"/>
            <a:chExt cx="2133600" cy="1171564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4DF14FAF-381D-4359-A636-2BBC07B4E709}"/>
                </a:ext>
              </a:extLst>
            </p:cNvPr>
            <p:cNvSpPr/>
            <p:nvPr/>
          </p:nvSpPr>
          <p:spPr>
            <a:xfrm>
              <a:off x="568553" y="323761"/>
              <a:ext cx="2133600" cy="1171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3C2D8E9-C902-4DF8-A6C2-90E7CA5471D2}"/>
                </a:ext>
              </a:extLst>
            </p:cNvPr>
            <p:cNvSpPr/>
            <p:nvPr/>
          </p:nvSpPr>
          <p:spPr>
            <a:xfrm>
              <a:off x="568553" y="323761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5B4B828C-9160-4B1E-8F3F-0861CB4904BC}"/>
                </a:ext>
              </a:extLst>
            </p:cNvPr>
            <p:cNvSpPr/>
            <p:nvPr/>
          </p:nvSpPr>
          <p:spPr>
            <a:xfrm>
              <a:off x="1635353" y="323761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4094487F-15CA-4923-8C7F-BE463D94922A}"/>
                </a:ext>
              </a:extLst>
            </p:cNvPr>
            <p:cNvSpPr/>
            <p:nvPr/>
          </p:nvSpPr>
          <p:spPr>
            <a:xfrm>
              <a:off x="568553" y="909543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1AE29591-42C1-4637-AF93-37C3159B9840}"/>
                </a:ext>
              </a:extLst>
            </p:cNvPr>
            <p:cNvSpPr/>
            <p:nvPr/>
          </p:nvSpPr>
          <p:spPr>
            <a:xfrm>
              <a:off x="1635353" y="909543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FA2ADE84-D4AB-4DF3-88BC-12AC03BAD04D}"/>
              </a:ext>
            </a:extLst>
          </p:cNvPr>
          <p:cNvGrpSpPr/>
          <p:nvPr/>
        </p:nvGrpSpPr>
        <p:grpSpPr>
          <a:xfrm>
            <a:off x="663443" y="2699022"/>
            <a:ext cx="2133600" cy="1171564"/>
            <a:chOff x="568553" y="2895511"/>
            <a:chExt cx="2133600" cy="1171564"/>
          </a:xfrm>
        </p:grpSpPr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DF48CB8D-2651-46D1-BF9D-9D89E320D290}"/>
                </a:ext>
              </a:extLst>
            </p:cNvPr>
            <p:cNvSpPr/>
            <p:nvPr/>
          </p:nvSpPr>
          <p:spPr>
            <a:xfrm>
              <a:off x="568553" y="2895511"/>
              <a:ext cx="2133600" cy="1171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四角形: 角度付き 128">
              <a:extLst>
                <a:ext uri="{FF2B5EF4-FFF2-40B4-BE49-F238E27FC236}">
                  <a16:creationId xmlns:a16="http://schemas.microsoft.com/office/drawing/2014/main" id="{1215730A-7684-478C-9AF6-A3FA340908E9}"/>
                </a:ext>
              </a:extLst>
            </p:cNvPr>
            <p:cNvSpPr/>
            <p:nvPr/>
          </p:nvSpPr>
          <p:spPr>
            <a:xfrm>
              <a:off x="1635353" y="2895511"/>
              <a:ext cx="1047750" cy="566730"/>
            </a:xfrm>
            <a:prstGeom prst="bevel">
              <a:avLst>
                <a:gd name="adj" fmla="val 3395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角度付き 129">
              <a:extLst>
                <a:ext uri="{FF2B5EF4-FFF2-40B4-BE49-F238E27FC236}">
                  <a16:creationId xmlns:a16="http://schemas.microsoft.com/office/drawing/2014/main" id="{E6E71E27-0E25-4AE3-A3D1-400DA73CDB3C}"/>
                </a:ext>
              </a:extLst>
            </p:cNvPr>
            <p:cNvSpPr/>
            <p:nvPr/>
          </p:nvSpPr>
          <p:spPr>
            <a:xfrm>
              <a:off x="1689556" y="2952750"/>
              <a:ext cx="939344" cy="452252"/>
            </a:xfrm>
            <a:prstGeom prst="bevel">
              <a:avLst>
                <a:gd name="adj" fmla="val 5149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度付き 130">
              <a:extLst>
                <a:ext uri="{FF2B5EF4-FFF2-40B4-BE49-F238E27FC236}">
                  <a16:creationId xmlns:a16="http://schemas.microsoft.com/office/drawing/2014/main" id="{C613CDE3-990F-4F1F-B397-38631043DAB3}"/>
                </a:ext>
              </a:extLst>
            </p:cNvPr>
            <p:cNvSpPr/>
            <p:nvPr/>
          </p:nvSpPr>
          <p:spPr>
            <a:xfrm>
              <a:off x="568553" y="2895511"/>
              <a:ext cx="1047750" cy="566730"/>
            </a:xfrm>
            <a:prstGeom prst="bevel">
              <a:avLst>
                <a:gd name="adj" fmla="val 3395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度付き 131">
              <a:extLst>
                <a:ext uri="{FF2B5EF4-FFF2-40B4-BE49-F238E27FC236}">
                  <a16:creationId xmlns:a16="http://schemas.microsoft.com/office/drawing/2014/main" id="{BE95A125-E648-4A57-87D7-B68835AE958A}"/>
                </a:ext>
              </a:extLst>
            </p:cNvPr>
            <p:cNvSpPr/>
            <p:nvPr/>
          </p:nvSpPr>
          <p:spPr>
            <a:xfrm>
              <a:off x="622756" y="2952750"/>
              <a:ext cx="939344" cy="452252"/>
            </a:xfrm>
            <a:prstGeom prst="bevel">
              <a:avLst>
                <a:gd name="adj" fmla="val 5149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四角形: 角度付き 132">
              <a:extLst>
                <a:ext uri="{FF2B5EF4-FFF2-40B4-BE49-F238E27FC236}">
                  <a16:creationId xmlns:a16="http://schemas.microsoft.com/office/drawing/2014/main" id="{504BA5DE-AA4B-450E-8C81-E060690EC9B3}"/>
                </a:ext>
              </a:extLst>
            </p:cNvPr>
            <p:cNvSpPr/>
            <p:nvPr/>
          </p:nvSpPr>
          <p:spPr>
            <a:xfrm>
              <a:off x="1635353" y="3482145"/>
              <a:ext cx="1047750" cy="566730"/>
            </a:xfrm>
            <a:prstGeom prst="bevel">
              <a:avLst>
                <a:gd name="adj" fmla="val 3395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四角形: 角度付き 133">
              <a:extLst>
                <a:ext uri="{FF2B5EF4-FFF2-40B4-BE49-F238E27FC236}">
                  <a16:creationId xmlns:a16="http://schemas.microsoft.com/office/drawing/2014/main" id="{0FF88AB1-6C87-42D6-A460-0A1C500EE35B}"/>
                </a:ext>
              </a:extLst>
            </p:cNvPr>
            <p:cNvSpPr/>
            <p:nvPr/>
          </p:nvSpPr>
          <p:spPr>
            <a:xfrm>
              <a:off x="1689556" y="3539384"/>
              <a:ext cx="939344" cy="452252"/>
            </a:xfrm>
            <a:prstGeom prst="bevel">
              <a:avLst>
                <a:gd name="adj" fmla="val 5149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度付き 134">
              <a:extLst>
                <a:ext uri="{FF2B5EF4-FFF2-40B4-BE49-F238E27FC236}">
                  <a16:creationId xmlns:a16="http://schemas.microsoft.com/office/drawing/2014/main" id="{E53A981B-F087-48D7-8BEC-36F5C4935E69}"/>
                </a:ext>
              </a:extLst>
            </p:cNvPr>
            <p:cNvSpPr/>
            <p:nvPr/>
          </p:nvSpPr>
          <p:spPr>
            <a:xfrm>
              <a:off x="568553" y="3482145"/>
              <a:ext cx="1047750" cy="566730"/>
            </a:xfrm>
            <a:prstGeom prst="bevel">
              <a:avLst>
                <a:gd name="adj" fmla="val 3395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四角形: 角度付き 135">
              <a:extLst>
                <a:ext uri="{FF2B5EF4-FFF2-40B4-BE49-F238E27FC236}">
                  <a16:creationId xmlns:a16="http://schemas.microsoft.com/office/drawing/2014/main" id="{6304A5E3-61FE-4540-8ED6-55C116A9DB51}"/>
                </a:ext>
              </a:extLst>
            </p:cNvPr>
            <p:cNvSpPr/>
            <p:nvPr/>
          </p:nvSpPr>
          <p:spPr>
            <a:xfrm>
              <a:off x="622756" y="3539384"/>
              <a:ext cx="939344" cy="452252"/>
            </a:xfrm>
            <a:prstGeom prst="bevel">
              <a:avLst>
                <a:gd name="adj" fmla="val 5149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B0423297-AF12-4D3A-94D8-D4F3275E3CF3}"/>
              </a:ext>
            </a:extLst>
          </p:cNvPr>
          <p:cNvGrpSpPr/>
          <p:nvPr/>
        </p:nvGrpSpPr>
        <p:grpSpPr>
          <a:xfrm>
            <a:off x="3010389" y="878117"/>
            <a:ext cx="2133600" cy="1171564"/>
            <a:chOff x="568553" y="1565821"/>
            <a:chExt cx="2133600" cy="1171564"/>
          </a:xfrm>
        </p:grpSpPr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7D53E740-D2C4-476A-802A-8C17D8673238}"/>
                </a:ext>
              </a:extLst>
            </p:cNvPr>
            <p:cNvSpPr/>
            <p:nvPr/>
          </p:nvSpPr>
          <p:spPr>
            <a:xfrm>
              <a:off x="568553" y="1565821"/>
              <a:ext cx="2133600" cy="1171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B1500411-244B-4380-9304-1621D25BE978}"/>
                </a:ext>
              </a:extLst>
            </p:cNvPr>
            <p:cNvSpPr/>
            <p:nvPr/>
          </p:nvSpPr>
          <p:spPr>
            <a:xfrm>
              <a:off x="568553" y="1565821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3F3E9127-D9A7-492A-896C-E5E3FC96A2F4}"/>
                </a:ext>
              </a:extLst>
            </p:cNvPr>
            <p:cNvSpPr/>
            <p:nvPr/>
          </p:nvSpPr>
          <p:spPr>
            <a:xfrm>
              <a:off x="1635353" y="1565821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5B9C6990-C7F9-4754-AF2E-F6BEA83AE55C}"/>
                </a:ext>
              </a:extLst>
            </p:cNvPr>
            <p:cNvSpPr/>
            <p:nvPr/>
          </p:nvSpPr>
          <p:spPr>
            <a:xfrm>
              <a:off x="568553" y="2151603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505AED9A-5A50-4063-85E9-01529924DE27}"/>
                </a:ext>
              </a:extLst>
            </p:cNvPr>
            <p:cNvSpPr/>
            <p:nvPr/>
          </p:nvSpPr>
          <p:spPr>
            <a:xfrm>
              <a:off x="1635353" y="2151603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CEE1E9FC-A168-48A8-A739-535DCF397AAB}"/>
              </a:ext>
            </a:extLst>
          </p:cNvPr>
          <p:cNvGrpSpPr/>
          <p:nvPr/>
        </p:nvGrpSpPr>
        <p:grpSpPr>
          <a:xfrm>
            <a:off x="3009867" y="2696808"/>
            <a:ext cx="2133600" cy="1171564"/>
            <a:chOff x="568553" y="4381504"/>
            <a:chExt cx="2133600" cy="1171564"/>
          </a:xfrm>
        </p:grpSpPr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6DFE1D07-B5B8-4C0B-AD9F-4651F4B29F8F}"/>
                </a:ext>
              </a:extLst>
            </p:cNvPr>
            <p:cNvSpPr/>
            <p:nvPr/>
          </p:nvSpPr>
          <p:spPr>
            <a:xfrm>
              <a:off x="568553" y="4381504"/>
              <a:ext cx="2133600" cy="1171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四角形: 角度付き 144">
              <a:extLst>
                <a:ext uri="{FF2B5EF4-FFF2-40B4-BE49-F238E27FC236}">
                  <a16:creationId xmlns:a16="http://schemas.microsoft.com/office/drawing/2014/main" id="{984960B6-C7F0-4B11-9F1A-AAEEAC9EDD73}"/>
                </a:ext>
              </a:extLst>
            </p:cNvPr>
            <p:cNvSpPr/>
            <p:nvPr/>
          </p:nvSpPr>
          <p:spPr>
            <a:xfrm>
              <a:off x="1635353" y="4381504"/>
              <a:ext cx="1047750" cy="566730"/>
            </a:xfrm>
            <a:prstGeom prst="bevel">
              <a:avLst>
                <a:gd name="adj" fmla="val 3395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四角形: 角度付き 145">
              <a:extLst>
                <a:ext uri="{FF2B5EF4-FFF2-40B4-BE49-F238E27FC236}">
                  <a16:creationId xmlns:a16="http://schemas.microsoft.com/office/drawing/2014/main" id="{4EE840D5-41FF-4397-904F-BFCEE24FEAC1}"/>
                </a:ext>
              </a:extLst>
            </p:cNvPr>
            <p:cNvSpPr/>
            <p:nvPr/>
          </p:nvSpPr>
          <p:spPr>
            <a:xfrm>
              <a:off x="1689556" y="4438743"/>
              <a:ext cx="939344" cy="452252"/>
            </a:xfrm>
            <a:prstGeom prst="bevel">
              <a:avLst>
                <a:gd name="adj" fmla="val 514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四角形: 角度付き 146">
              <a:extLst>
                <a:ext uri="{FF2B5EF4-FFF2-40B4-BE49-F238E27FC236}">
                  <a16:creationId xmlns:a16="http://schemas.microsoft.com/office/drawing/2014/main" id="{FCED7D28-EF07-4FAB-A5E6-72D931D62968}"/>
                </a:ext>
              </a:extLst>
            </p:cNvPr>
            <p:cNvSpPr/>
            <p:nvPr/>
          </p:nvSpPr>
          <p:spPr>
            <a:xfrm>
              <a:off x="568553" y="4381504"/>
              <a:ext cx="1047750" cy="566730"/>
            </a:xfrm>
            <a:prstGeom prst="bevel">
              <a:avLst>
                <a:gd name="adj" fmla="val 3395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四角形: 角度付き 147">
              <a:extLst>
                <a:ext uri="{FF2B5EF4-FFF2-40B4-BE49-F238E27FC236}">
                  <a16:creationId xmlns:a16="http://schemas.microsoft.com/office/drawing/2014/main" id="{9648CBD2-3D1B-4B5A-83BA-873B9FAD8AD0}"/>
                </a:ext>
              </a:extLst>
            </p:cNvPr>
            <p:cNvSpPr/>
            <p:nvPr/>
          </p:nvSpPr>
          <p:spPr>
            <a:xfrm>
              <a:off x="622756" y="4438743"/>
              <a:ext cx="939344" cy="452252"/>
            </a:xfrm>
            <a:prstGeom prst="bevel">
              <a:avLst>
                <a:gd name="adj" fmla="val 514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四角形: 角度付き 148">
              <a:extLst>
                <a:ext uri="{FF2B5EF4-FFF2-40B4-BE49-F238E27FC236}">
                  <a16:creationId xmlns:a16="http://schemas.microsoft.com/office/drawing/2014/main" id="{1E3A9490-76BA-4A0F-9AAF-71515484C77E}"/>
                </a:ext>
              </a:extLst>
            </p:cNvPr>
            <p:cNvSpPr/>
            <p:nvPr/>
          </p:nvSpPr>
          <p:spPr>
            <a:xfrm>
              <a:off x="1635353" y="4968138"/>
              <a:ext cx="1047750" cy="566730"/>
            </a:xfrm>
            <a:prstGeom prst="bevel">
              <a:avLst>
                <a:gd name="adj" fmla="val 3395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四角形: 角度付き 149">
              <a:extLst>
                <a:ext uri="{FF2B5EF4-FFF2-40B4-BE49-F238E27FC236}">
                  <a16:creationId xmlns:a16="http://schemas.microsoft.com/office/drawing/2014/main" id="{636AC369-4F47-4D4C-A5C9-23D9E211ACEF}"/>
                </a:ext>
              </a:extLst>
            </p:cNvPr>
            <p:cNvSpPr/>
            <p:nvPr/>
          </p:nvSpPr>
          <p:spPr>
            <a:xfrm>
              <a:off x="1689556" y="5025377"/>
              <a:ext cx="939344" cy="452252"/>
            </a:xfrm>
            <a:prstGeom prst="bevel">
              <a:avLst>
                <a:gd name="adj" fmla="val 514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四角形: 角度付き 150">
              <a:extLst>
                <a:ext uri="{FF2B5EF4-FFF2-40B4-BE49-F238E27FC236}">
                  <a16:creationId xmlns:a16="http://schemas.microsoft.com/office/drawing/2014/main" id="{0AAC82FE-8354-4046-87E0-581F82D56C5D}"/>
                </a:ext>
              </a:extLst>
            </p:cNvPr>
            <p:cNvSpPr/>
            <p:nvPr/>
          </p:nvSpPr>
          <p:spPr>
            <a:xfrm>
              <a:off x="568553" y="4968138"/>
              <a:ext cx="1047750" cy="566730"/>
            </a:xfrm>
            <a:prstGeom prst="bevel">
              <a:avLst>
                <a:gd name="adj" fmla="val 3395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四角形: 角度付き 151">
              <a:extLst>
                <a:ext uri="{FF2B5EF4-FFF2-40B4-BE49-F238E27FC236}">
                  <a16:creationId xmlns:a16="http://schemas.microsoft.com/office/drawing/2014/main" id="{71A4EE34-ABAE-4250-AAAD-A9DFC8962396}"/>
                </a:ext>
              </a:extLst>
            </p:cNvPr>
            <p:cNvSpPr/>
            <p:nvPr/>
          </p:nvSpPr>
          <p:spPr>
            <a:xfrm>
              <a:off x="622756" y="5025377"/>
              <a:ext cx="939344" cy="452252"/>
            </a:xfrm>
            <a:prstGeom prst="bevel">
              <a:avLst>
                <a:gd name="adj" fmla="val 514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E7AEBA4-ECCE-44AD-9CC5-6A5DFF919992}"/>
              </a:ext>
            </a:extLst>
          </p:cNvPr>
          <p:cNvGrpSpPr/>
          <p:nvPr/>
        </p:nvGrpSpPr>
        <p:grpSpPr>
          <a:xfrm>
            <a:off x="659103" y="4518522"/>
            <a:ext cx="2133600" cy="1769358"/>
            <a:chOff x="659103" y="4518522"/>
            <a:chExt cx="2133600" cy="1769358"/>
          </a:xfrm>
        </p:grpSpPr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850FC292-3FE7-4E02-A868-FCA28851BB8A}"/>
                </a:ext>
              </a:extLst>
            </p:cNvPr>
            <p:cNvSpPr/>
            <p:nvPr/>
          </p:nvSpPr>
          <p:spPr>
            <a:xfrm>
              <a:off x="659103" y="4518522"/>
              <a:ext cx="2133600" cy="175983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4F6B293A-58B4-47F3-B3AA-A16A2E61BA6C}"/>
                </a:ext>
              </a:extLst>
            </p:cNvPr>
            <p:cNvSpPr/>
            <p:nvPr/>
          </p:nvSpPr>
          <p:spPr>
            <a:xfrm>
              <a:off x="659103" y="4518522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C83C590F-6D0F-4969-B858-A820B2D7F970}"/>
                </a:ext>
              </a:extLst>
            </p:cNvPr>
            <p:cNvSpPr/>
            <p:nvPr/>
          </p:nvSpPr>
          <p:spPr>
            <a:xfrm>
              <a:off x="1725903" y="4518522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6C863B6F-37D3-4B86-8DF1-8A840149A664}"/>
                </a:ext>
              </a:extLst>
            </p:cNvPr>
            <p:cNvSpPr/>
            <p:nvPr/>
          </p:nvSpPr>
          <p:spPr>
            <a:xfrm>
              <a:off x="659103" y="5104304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73E7D0A4-985B-471B-AF8D-D7E2976B917E}"/>
                </a:ext>
              </a:extLst>
            </p:cNvPr>
            <p:cNvSpPr/>
            <p:nvPr/>
          </p:nvSpPr>
          <p:spPr>
            <a:xfrm>
              <a:off x="1725903" y="5104304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538BE117-6D99-42F0-BD39-ECC87C2AF1F8}"/>
                </a:ext>
              </a:extLst>
            </p:cNvPr>
            <p:cNvSpPr/>
            <p:nvPr/>
          </p:nvSpPr>
          <p:spPr>
            <a:xfrm>
              <a:off x="659103" y="5690086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BB206022-E68D-4904-8595-702245B4B652}"/>
                </a:ext>
              </a:extLst>
            </p:cNvPr>
            <p:cNvSpPr/>
            <p:nvPr/>
          </p:nvSpPr>
          <p:spPr>
            <a:xfrm>
              <a:off x="1725903" y="5690086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28C4949A-1F99-42FB-9882-3274E45DFF86}"/>
                </a:ext>
              </a:extLst>
            </p:cNvPr>
            <p:cNvSpPr/>
            <p:nvPr/>
          </p:nvSpPr>
          <p:spPr>
            <a:xfrm>
              <a:off x="888215" y="4518523"/>
              <a:ext cx="294159" cy="362525"/>
            </a:xfrm>
            <a:custGeom>
              <a:avLst/>
              <a:gdLst>
                <a:gd name="connsiteX0" fmla="*/ 0 w 294159"/>
                <a:gd name="connsiteY0" fmla="*/ 0 h 362525"/>
                <a:gd name="connsiteX1" fmla="*/ 15017 w 294159"/>
                <a:gd name="connsiteY1" fmla="*/ 0 h 362525"/>
                <a:gd name="connsiteX2" fmla="*/ 33170 w 294159"/>
                <a:gd name="connsiteY2" fmla="*/ 94800 h 362525"/>
                <a:gd name="connsiteX3" fmla="*/ 105573 w 294159"/>
                <a:gd name="connsiteY3" fmla="*/ 103219 h 362525"/>
                <a:gd name="connsiteX4" fmla="*/ 102206 w 294159"/>
                <a:gd name="connsiteY4" fmla="*/ 221086 h 362525"/>
                <a:gd name="connsiteX5" fmla="*/ 294159 w 294159"/>
                <a:gd name="connsiteY5" fmla="*/ 362525 h 362525"/>
                <a:gd name="connsiteX6" fmla="*/ 88735 w 294159"/>
                <a:gd name="connsiteY6" fmla="*/ 237923 h 362525"/>
                <a:gd name="connsiteX7" fmla="*/ 85368 w 294159"/>
                <a:gd name="connsiteY7" fmla="*/ 116690 h 362525"/>
                <a:gd name="connsiteX8" fmla="*/ 19700 w 294159"/>
                <a:gd name="connsiteY8" fmla="*/ 111639 h 362525"/>
                <a:gd name="connsiteX9" fmla="*/ 0 w 294159"/>
                <a:gd name="connsiteY9" fmla="*/ 0 h 36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4159" h="362525">
                  <a:moveTo>
                    <a:pt x="0" y="0"/>
                  </a:moveTo>
                  <a:lnTo>
                    <a:pt x="15017" y="0"/>
                  </a:lnTo>
                  <a:lnTo>
                    <a:pt x="33170" y="94800"/>
                  </a:lnTo>
                  <a:lnTo>
                    <a:pt x="105573" y="103219"/>
                  </a:lnTo>
                  <a:lnTo>
                    <a:pt x="102206" y="221086"/>
                  </a:lnTo>
                  <a:lnTo>
                    <a:pt x="294159" y="362525"/>
                  </a:lnTo>
                  <a:lnTo>
                    <a:pt x="88735" y="237923"/>
                  </a:lnTo>
                  <a:lnTo>
                    <a:pt x="85368" y="116690"/>
                  </a:lnTo>
                  <a:lnTo>
                    <a:pt x="19700" y="111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249A560C-78A9-4260-8714-56F05D353D7F}"/>
                </a:ext>
              </a:extLst>
            </p:cNvPr>
            <p:cNvSpPr/>
            <p:nvPr/>
          </p:nvSpPr>
          <p:spPr>
            <a:xfrm>
              <a:off x="2170835" y="5104304"/>
              <a:ext cx="322397" cy="566730"/>
            </a:xfrm>
            <a:custGeom>
              <a:avLst/>
              <a:gdLst>
                <a:gd name="connsiteX0" fmla="*/ 174203 w 322397"/>
                <a:gd name="connsiteY0" fmla="*/ 0 h 566730"/>
                <a:gd name="connsiteX1" fmla="*/ 178674 w 322397"/>
                <a:gd name="connsiteY1" fmla="*/ 0 h 566730"/>
                <a:gd name="connsiteX2" fmla="*/ 133431 w 322397"/>
                <a:gd name="connsiteY2" fmla="*/ 97726 h 566730"/>
                <a:gd name="connsiteX3" fmla="*/ 178674 w 322397"/>
                <a:gd name="connsiteY3" fmla="*/ 176307 h 566730"/>
                <a:gd name="connsiteX4" fmla="*/ 95331 w 322397"/>
                <a:gd name="connsiteY4" fmla="*/ 247745 h 566730"/>
                <a:gd name="connsiteX5" fmla="*/ 135812 w 322397"/>
                <a:gd name="connsiteY5" fmla="*/ 362045 h 566730"/>
                <a:gd name="connsiteX6" fmla="*/ 252493 w 322397"/>
                <a:gd name="connsiteY6" fmla="*/ 423957 h 566730"/>
                <a:gd name="connsiteX7" fmla="*/ 247731 w 322397"/>
                <a:gd name="connsiteY7" fmla="*/ 476345 h 566730"/>
                <a:gd name="connsiteX8" fmla="*/ 322397 w 322397"/>
                <a:gd name="connsiteY8" fmla="*/ 566730 h 566730"/>
                <a:gd name="connsiteX9" fmla="*/ 317730 w 322397"/>
                <a:gd name="connsiteY9" fmla="*/ 566730 h 566730"/>
                <a:gd name="connsiteX10" fmla="*/ 228681 w 322397"/>
                <a:gd name="connsiteY10" fmla="*/ 483488 h 566730"/>
                <a:gd name="connsiteX11" fmla="*/ 231062 w 322397"/>
                <a:gd name="connsiteY11" fmla="*/ 431101 h 566730"/>
                <a:gd name="connsiteX12" fmla="*/ 145337 w 322397"/>
                <a:gd name="connsiteY12" fmla="*/ 381095 h 566730"/>
                <a:gd name="connsiteX13" fmla="*/ 40562 w 322397"/>
                <a:gd name="connsiteY13" fmla="*/ 438245 h 566730"/>
                <a:gd name="connsiteX14" fmla="*/ 18818 w 322397"/>
                <a:gd name="connsiteY14" fmla="*/ 566730 h 566730"/>
                <a:gd name="connsiteX15" fmla="*/ 0 w 322397"/>
                <a:gd name="connsiteY15" fmla="*/ 566730 h 566730"/>
                <a:gd name="connsiteX16" fmla="*/ 26274 w 322397"/>
                <a:gd name="connsiteY16" fmla="*/ 433482 h 566730"/>
                <a:gd name="connsiteX17" fmla="*/ 121524 w 322397"/>
                <a:gd name="connsiteY17" fmla="*/ 373951 h 566730"/>
                <a:gd name="connsiteX18" fmla="*/ 76281 w 322397"/>
                <a:gd name="connsiteY18" fmla="*/ 245363 h 566730"/>
                <a:gd name="connsiteX19" fmla="*/ 157243 w 322397"/>
                <a:gd name="connsiteY19" fmla="*/ 169163 h 566730"/>
                <a:gd name="connsiteX20" fmla="*/ 119143 w 322397"/>
                <a:gd name="connsiteY20" fmla="*/ 90582 h 566730"/>
                <a:gd name="connsiteX21" fmla="*/ 174203 w 322397"/>
                <a:gd name="connsiteY21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2397" h="566730">
                  <a:moveTo>
                    <a:pt x="174203" y="0"/>
                  </a:moveTo>
                  <a:lnTo>
                    <a:pt x="178674" y="0"/>
                  </a:lnTo>
                  <a:lnTo>
                    <a:pt x="133431" y="97726"/>
                  </a:lnTo>
                  <a:lnTo>
                    <a:pt x="178674" y="176307"/>
                  </a:lnTo>
                  <a:lnTo>
                    <a:pt x="95331" y="247745"/>
                  </a:lnTo>
                  <a:lnTo>
                    <a:pt x="135812" y="362045"/>
                  </a:lnTo>
                  <a:lnTo>
                    <a:pt x="252493" y="423957"/>
                  </a:lnTo>
                  <a:lnTo>
                    <a:pt x="247731" y="476345"/>
                  </a:lnTo>
                  <a:lnTo>
                    <a:pt x="322397" y="566730"/>
                  </a:lnTo>
                  <a:lnTo>
                    <a:pt x="317730" y="566730"/>
                  </a:lnTo>
                  <a:lnTo>
                    <a:pt x="228681" y="483488"/>
                  </a:lnTo>
                  <a:lnTo>
                    <a:pt x="231062" y="431101"/>
                  </a:lnTo>
                  <a:lnTo>
                    <a:pt x="145337" y="381095"/>
                  </a:lnTo>
                  <a:lnTo>
                    <a:pt x="40562" y="438245"/>
                  </a:lnTo>
                  <a:lnTo>
                    <a:pt x="18818" y="566730"/>
                  </a:lnTo>
                  <a:lnTo>
                    <a:pt x="0" y="566730"/>
                  </a:lnTo>
                  <a:lnTo>
                    <a:pt x="26274" y="433482"/>
                  </a:lnTo>
                  <a:lnTo>
                    <a:pt x="121524" y="373951"/>
                  </a:lnTo>
                  <a:lnTo>
                    <a:pt x="76281" y="245363"/>
                  </a:lnTo>
                  <a:lnTo>
                    <a:pt x="157243" y="169163"/>
                  </a:lnTo>
                  <a:lnTo>
                    <a:pt x="119143" y="90582"/>
                  </a:lnTo>
                  <a:lnTo>
                    <a:pt x="17420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F05BAFCD-DA77-4D53-82BB-5C64AD4C844A}"/>
                </a:ext>
              </a:extLst>
            </p:cNvPr>
            <p:cNvSpPr/>
            <p:nvPr/>
          </p:nvSpPr>
          <p:spPr>
            <a:xfrm>
              <a:off x="1246535" y="5690086"/>
              <a:ext cx="166630" cy="566730"/>
            </a:xfrm>
            <a:custGeom>
              <a:avLst/>
              <a:gdLst>
                <a:gd name="connsiteX0" fmla="*/ 48881 w 166630"/>
                <a:gd name="connsiteY0" fmla="*/ 0 h 566730"/>
                <a:gd name="connsiteX1" fmla="*/ 49400 w 166630"/>
                <a:gd name="connsiteY1" fmla="*/ 0 h 566730"/>
                <a:gd name="connsiteX2" fmla="*/ 21432 w 166630"/>
                <a:gd name="connsiteY2" fmla="*/ 88206 h 566730"/>
                <a:gd name="connsiteX3" fmla="*/ 64294 w 166630"/>
                <a:gd name="connsiteY3" fmla="*/ 140594 h 566730"/>
                <a:gd name="connsiteX4" fmla="*/ 16669 w 166630"/>
                <a:gd name="connsiteY4" fmla="*/ 235844 h 566730"/>
                <a:gd name="connsiteX5" fmla="*/ 116682 w 166630"/>
                <a:gd name="connsiteY5" fmla="*/ 357288 h 566730"/>
                <a:gd name="connsiteX6" fmla="*/ 100013 w 166630"/>
                <a:gd name="connsiteY6" fmla="*/ 443013 h 566730"/>
                <a:gd name="connsiteX7" fmla="*/ 166630 w 166630"/>
                <a:gd name="connsiteY7" fmla="*/ 566730 h 566730"/>
                <a:gd name="connsiteX8" fmla="*/ 163141 w 166630"/>
                <a:gd name="connsiteY8" fmla="*/ 566730 h 566730"/>
                <a:gd name="connsiteX9" fmla="*/ 85725 w 166630"/>
                <a:gd name="connsiteY9" fmla="*/ 447775 h 566730"/>
                <a:gd name="connsiteX10" fmla="*/ 100013 w 166630"/>
                <a:gd name="connsiteY10" fmla="*/ 369194 h 566730"/>
                <a:gd name="connsiteX11" fmla="*/ 0 w 166630"/>
                <a:gd name="connsiteY11" fmla="*/ 235844 h 566730"/>
                <a:gd name="connsiteX12" fmla="*/ 50007 w 166630"/>
                <a:gd name="connsiteY12" fmla="*/ 147738 h 566730"/>
                <a:gd name="connsiteX13" fmla="*/ 14288 w 166630"/>
                <a:gd name="connsiteY13" fmla="*/ 92969 h 566730"/>
                <a:gd name="connsiteX14" fmla="*/ 48881 w 166630"/>
                <a:gd name="connsiteY14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30" h="566730">
                  <a:moveTo>
                    <a:pt x="48881" y="0"/>
                  </a:moveTo>
                  <a:lnTo>
                    <a:pt x="49400" y="0"/>
                  </a:lnTo>
                  <a:lnTo>
                    <a:pt x="21432" y="88206"/>
                  </a:lnTo>
                  <a:lnTo>
                    <a:pt x="64294" y="140594"/>
                  </a:lnTo>
                  <a:lnTo>
                    <a:pt x="16669" y="235844"/>
                  </a:lnTo>
                  <a:lnTo>
                    <a:pt x="116682" y="357288"/>
                  </a:lnTo>
                  <a:lnTo>
                    <a:pt x="100013" y="443013"/>
                  </a:lnTo>
                  <a:lnTo>
                    <a:pt x="166630" y="566730"/>
                  </a:lnTo>
                  <a:lnTo>
                    <a:pt x="163141" y="566730"/>
                  </a:lnTo>
                  <a:lnTo>
                    <a:pt x="85725" y="447775"/>
                  </a:lnTo>
                  <a:lnTo>
                    <a:pt x="100013" y="369194"/>
                  </a:lnTo>
                  <a:lnTo>
                    <a:pt x="0" y="235844"/>
                  </a:lnTo>
                  <a:lnTo>
                    <a:pt x="50007" y="147738"/>
                  </a:lnTo>
                  <a:lnTo>
                    <a:pt x="14288" y="92969"/>
                  </a:lnTo>
                  <a:lnTo>
                    <a:pt x="4888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AB3F900-EAD6-448C-957F-B75E5BF2B911}"/>
                </a:ext>
              </a:extLst>
            </p:cNvPr>
            <p:cNvSpPr/>
            <p:nvPr/>
          </p:nvSpPr>
          <p:spPr>
            <a:xfrm>
              <a:off x="1409676" y="6256816"/>
              <a:ext cx="20216" cy="31064"/>
            </a:xfrm>
            <a:custGeom>
              <a:avLst/>
              <a:gdLst>
                <a:gd name="connsiteX0" fmla="*/ 0 w 20216"/>
                <a:gd name="connsiteY0" fmla="*/ 0 h 31064"/>
                <a:gd name="connsiteX1" fmla="*/ 3489 w 20216"/>
                <a:gd name="connsiteY1" fmla="*/ 0 h 31064"/>
                <a:gd name="connsiteX2" fmla="*/ 20216 w 20216"/>
                <a:gd name="connsiteY2" fmla="*/ 31064 h 31064"/>
                <a:gd name="connsiteX3" fmla="*/ 0 w 20216"/>
                <a:gd name="connsiteY3" fmla="*/ 0 h 3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16" h="31064">
                  <a:moveTo>
                    <a:pt x="0" y="0"/>
                  </a:moveTo>
                  <a:lnTo>
                    <a:pt x="3489" y="0"/>
                  </a:lnTo>
                  <a:lnTo>
                    <a:pt x="20216" y="31064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975DEE2-D539-4B8B-97D0-9B30FEA7C83B}"/>
              </a:ext>
            </a:extLst>
          </p:cNvPr>
          <p:cNvGrpSpPr/>
          <p:nvPr/>
        </p:nvGrpSpPr>
        <p:grpSpPr>
          <a:xfrm>
            <a:off x="3005527" y="4518522"/>
            <a:ext cx="2133600" cy="1769358"/>
            <a:chOff x="3005527" y="4518522"/>
            <a:chExt cx="2133600" cy="1769358"/>
          </a:xfrm>
        </p:grpSpPr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97854086-565B-4487-830A-3B65E37A9DEF}"/>
                </a:ext>
              </a:extLst>
            </p:cNvPr>
            <p:cNvSpPr/>
            <p:nvPr/>
          </p:nvSpPr>
          <p:spPr>
            <a:xfrm>
              <a:off x="3005527" y="4518522"/>
              <a:ext cx="2133600" cy="175983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458C690F-EC1A-4834-82DA-EF90807D3BC2}"/>
                </a:ext>
              </a:extLst>
            </p:cNvPr>
            <p:cNvSpPr/>
            <p:nvPr/>
          </p:nvSpPr>
          <p:spPr>
            <a:xfrm>
              <a:off x="3005527" y="4518522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FAF2F509-ED61-4A0F-9DBE-B840B474A7C1}"/>
                </a:ext>
              </a:extLst>
            </p:cNvPr>
            <p:cNvSpPr/>
            <p:nvPr/>
          </p:nvSpPr>
          <p:spPr>
            <a:xfrm>
              <a:off x="4072327" y="4518522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D8883E5B-C3B6-4553-B426-29D0D8CB3996}"/>
                </a:ext>
              </a:extLst>
            </p:cNvPr>
            <p:cNvSpPr/>
            <p:nvPr/>
          </p:nvSpPr>
          <p:spPr>
            <a:xfrm>
              <a:off x="3005527" y="5104304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BF079145-41A0-4734-ABDC-00AB17DDAEAE}"/>
                </a:ext>
              </a:extLst>
            </p:cNvPr>
            <p:cNvSpPr/>
            <p:nvPr/>
          </p:nvSpPr>
          <p:spPr>
            <a:xfrm>
              <a:off x="4072327" y="5104304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3A1A9D61-E72F-4EEA-A983-22C6A7D10453}"/>
                </a:ext>
              </a:extLst>
            </p:cNvPr>
            <p:cNvSpPr/>
            <p:nvPr/>
          </p:nvSpPr>
          <p:spPr>
            <a:xfrm>
              <a:off x="3005527" y="5690086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F1FFEFA9-C900-449A-83FF-DC8A23FF0FAE}"/>
                </a:ext>
              </a:extLst>
            </p:cNvPr>
            <p:cNvSpPr/>
            <p:nvPr/>
          </p:nvSpPr>
          <p:spPr>
            <a:xfrm>
              <a:off x="4072327" y="5690086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D9B325E6-A031-402D-9987-E231BB6A275E}"/>
                </a:ext>
              </a:extLst>
            </p:cNvPr>
            <p:cNvSpPr/>
            <p:nvPr/>
          </p:nvSpPr>
          <p:spPr>
            <a:xfrm>
              <a:off x="3234639" y="4518523"/>
              <a:ext cx="294159" cy="362525"/>
            </a:xfrm>
            <a:custGeom>
              <a:avLst/>
              <a:gdLst>
                <a:gd name="connsiteX0" fmla="*/ 0 w 294159"/>
                <a:gd name="connsiteY0" fmla="*/ 0 h 362525"/>
                <a:gd name="connsiteX1" fmla="*/ 15017 w 294159"/>
                <a:gd name="connsiteY1" fmla="*/ 0 h 362525"/>
                <a:gd name="connsiteX2" fmla="*/ 33170 w 294159"/>
                <a:gd name="connsiteY2" fmla="*/ 94800 h 362525"/>
                <a:gd name="connsiteX3" fmla="*/ 105573 w 294159"/>
                <a:gd name="connsiteY3" fmla="*/ 103219 h 362525"/>
                <a:gd name="connsiteX4" fmla="*/ 102206 w 294159"/>
                <a:gd name="connsiteY4" fmla="*/ 221086 h 362525"/>
                <a:gd name="connsiteX5" fmla="*/ 294159 w 294159"/>
                <a:gd name="connsiteY5" fmla="*/ 362525 h 362525"/>
                <a:gd name="connsiteX6" fmla="*/ 88735 w 294159"/>
                <a:gd name="connsiteY6" fmla="*/ 237923 h 362525"/>
                <a:gd name="connsiteX7" fmla="*/ 85368 w 294159"/>
                <a:gd name="connsiteY7" fmla="*/ 116690 h 362525"/>
                <a:gd name="connsiteX8" fmla="*/ 19700 w 294159"/>
                <a:gd name="connsiteY8" fmla="*/ 111639 h 362525"/>
                <a:gd name="connsiteX9" fmla="*/ 0 w 294159"/>
                <a:gd name="connsiteY9" fmla="*/ 0 h 36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4159" h="362525">
                  <a:moveTo>
                    <a:pt x="0" y="0"/>
                  </a:moveTo>
                  <a:lnTo>
                    <a:pt x="15017" y="0"/>
                  </a:lnTo>
                  <a:lnTo>
                    <a:pt x="33170" y="94800"/>
                  </a:lnTo>
                  <a:lnTo>
                    <a:pt x="105573" y="103219"/>
                  </a:lnTo>
                  <a:lnTo>
                    <a:pt x="102206" y="221086"/>
                  </a:lnTo>
                  <a:lnTo>
                    <a:pt x="294159" y="362525"/>
                  </a:lnTo>
                  <a:lnTo>
                    <a:pt x="88735" y="237923"/>
                  </a:lnTo>
                  <a:lnTo>
                    <a:pt x="85368" y="116690"/>
                  </a:lnTo>
                  <a:lnTo>
                    <a:pt x="19700" y="111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14374798-AF2A-415D-9295-E8CC97D1B3E8}"/>
                </a:ext>
              </a:extLst>
            </p:cNvPr>
            <p:cNvSpPr/>
            <p:nvPr/>
          </p:nvSpPr>
          <p:spPr>
            <a:xfrm>
              <a:off x="4344955" y="4518522"/>
              <a:ext cx="775123" cy="566730"/>
            </a:xfrm>
            <a:custGeom>
              <a:avLst/>
              <a:gdLst>
                <a:gd name="connsiteX0" fmla="*/ 384495 w 775123"/>
                <a:gd name="connsiteY0" fmla="*/ 0 h 566730"/>
                <a:gd name="connsiteX1" fmla="*/ 391894 w 775123"/>
                <a:gd name="connsiteY1" fmla="*/ 0 h 566730"/>
                <a:gd name="connsiteX2" fmla="*/ 346270 w 775123"/>
                <a:gd name="connsiteY2" fmla="*/ 85361 h 566730"/>
                <a:gd name="connsiteX3" fmla="*/ 511370 w 775123"/>
                <a:gd name="connsiteY3" fmla="*/ 136161 h 566730"/>
                <a:gd name="connsiteX4" fmla="*/ 641545 w 775123"/>
                <a:gd name="connsiteY4" fmla="*/ 88536 h 566730"/>
                <a:gd name="connsiteX5" fmla="*/ 775123 w 775123"/>
                <a:gd name="connsiteY5" fmla="*/ 150873 h 566730"/>
                <a:gd name="connsiteX6" fmla="*/ 775123 w 775123"/>
                <a:gd name="connsiteY6" fmla="*/ 155246 h 566730"/>
                <a:gd name="connsiteX7" fmla="*/ 644720 w 775123"/>
                <a:gd name="connsiteY7" fmla="*/ 104411 h 566730"/>
                <a:gd name="connsiteX8" fmla="*/ 511370 w 775123"/>
                <a:gd name="connsiteY8" fmla="*/ 145686 h 566730"/>
                <a:gd name="connsiteX9" fmla="*/ 339920 w 775123"/>
                <a:gd name="connsiteY9" fmla="*/ 107586 h 566730"/>
                <a:gd name="connsiteX10" fmla="*/ 425645 w 775123"/>
                <a:gd name="connsiteY10" fmla="*/ 228236 h 566730"/>
                <a:gd name="connsiteX11" fmla="*/ 301820 w 775123"/>
                <a:gd name="connsiteY11" fmla="*/ 364761 h 566730"/>
                <a:gd name="connsiteX12" fmla="*/ 76395 w 775123"/>
                <a:gd name="connsiteY12" fmla="*/ 377461 h 566730"/>
                <a:gd name="connsiteX13" fmla="*/ 73220 w 775123"/>
                <a:gd name="connsiteY13" fmla="*/ 523511 h 566730"/>
                <a:gd name="connsiteX14" fmla="*/ 18848 w 775123"/>
                <a:gd name="connsiteY14" fmla="*/ 566730 h 566730"/>
                <a:gd name="connsiteX15" fmla="*/ 0 w 775123"/>
                <a:gd name="connsiteY15" fmla="*/ 566730 h 566730"/>
                <a:gd name="connsiteX16" fmla="*/ 54170 w 775123"/>
                <a:gd name="connsiteY16" fmla="*/ 507636 h 566730"/>
                <a:gd name="connsiteX17" fmla="*/ 66870 w 775123"/>
                <a:gd name="connsiteY17" fmla="*/ 364761 h 566730"/>
                <a:gd name="connsiteX18" fmla="*/ 298645 w 775123"/>
                <a:gd name="connsiteY18" fmla="*/ 348886 h 566730"/>
                <a:gd name="connsiteX19" fmla="*/ 397070 w 775123"/>
                <a:gd name="connsiteY19" fmla="*/ 237761 h 566730"/>
                <a:gd name="connsiteX20" fmla="*/ 320870 w 775123"/>
                <a:gd name="connsiteY20" fmla="*/ 104411 h 566730"/>
                <a:gd name="connsiteX21" fmla="*/ 384495 w 775123"/>
                <a:gd name="connsiteY21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5123" h="566730">
                  <a:moveTo>
                    <a:pt x="384495" y="0"/>
                  </a:moveTo>
                  <a:lnTo>
                    <a:pt x="391894" y="0"/>
                  </a:lnTo>
                  <a:lnTo>
                    <a:pt x="346270" y="85361"/>
                  </a:lnTo>
                  <a:lnTo>
                    <a:pt x="511370" y="136161"/>
                  </a:lnTo>
                  <a:lnTo>
                    <a:pt x="641545" y="88536"/>
                  </a:lnTo>
                  <a:lnTo>
                    <a:pt x="775123" y="150873"/>
                  </a:lnTo>
                  <a:lnTo>
                    <a:pt x="775123" y="155246"/>
                  </a:lnTo>
                  <a:lnTo>
                    <a:pt x="644720" y="104411"/>
                  </a:lnTo>
                  <a:lnTo>
                    <a:pt x="511370" y="145686"/>
                  </a:lnTo>
                  <a:lnTo>
                    <a:pt x="339920" y="107586"/>
                  </a:lnTo>
                  <a:lnTo>
                    <a:pt x="425645" y="228236"/>
                  </a:lnTo>
                  <a:lnTo>
                    <a:pt x="301820" y="364761"/>
                  </a:lnTo>
                  <a:lnTo>
                    <a:pt x="76395" y="377461"/>
                  </a:lnTo>
                  <a:cubicBezTo>
                    <a:pt x="75337" y="426144"/>
                    <a:pt x="74278" y="474828"/>
                    <a:pt x="73220" y="523511"/>
                  </a:cubicBezTo>
                  <a:lnTo>
                    <a:pt x="18848" y="566730"/>
                  </a:lnTo>
                  <a:lnTo>
                    <a:pt x="0" y="566730"/>
                  </a:lnTo>
                  <a:lnTo>
                    <a:pt x="54170" y="507636"/>
                  </a:lnTo>
                  <a:lnTo>
                    <a:pt x="66870" y="364761"/>
                  </a:lnTo>
                  <a:lnTo>
                    <a:pt x="298645" y="348886"/>
                  </a:lnTo>
                  <a:lnTo>
                    <a:pt x="397070" y="237761"/>
                  </a:lnTo>
                  <a:lnTo>
                    <a:pt x="320870" y="104411"/>
                  </a:lnTo>
                  <a:lnTo>
                    <a:pt x="38449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F91F903F-6463-426A-BFD7-B5983B614EB0}"/>
                </a:ext>
              </a:extLst>
            </p:cNvPr>
            <p:cNvSpPr/>
            <p:nvPr/>
          </p:nvSpPr>
          <p:spPr>
            <a:xfrm>
              <a:off x="3005528" y="5104304"/>
              <a:ext cx="727597" cy="566730"/>
            </a:xfrm>
            <a:custGeom>
              <a:avLst/>
              <a:gdLst>
                <a:gd name="connsiteX0" fmla="*/ 695223 w 727597"/>
                <a:gd name="connsiteY0" fmla="*/ 0 h 566730"/>
                <a:gd name="connsiteX1" fmla="*/ 727597 w 727597"/>
                <a:gd name="connsiteY1" fmla="*/ 0 h 566730"/>
                <a:gd name="connsiteX2" fmla="*/ 587432 w 727597"/>
                <a:gd name="connsiteY2" fmla="*/ 221551 h 566730"/>
                <a:gd name="connsiteX3" fmla="*/ 623151 w 727597"/>
                <a:gd name="connsiteY3" fmla="*/ 266795 h 566730"/>
                <a:gd name="connsiteX4" fmla="*/ 680301 w 727597"/>
                <a:gd name="connsiteY4" fmla="*/ 266795 h 566730"/>
                <a:gd name="connsiteX5" fmla="*/ 616007 w 727597"/>
                <a:gd name="connsiteY5" fmla="*/ 285845 h 566730"/>
                <a:gd name="connsiteX6" fmla="*/ 582670 w 727597"/>
                <a:gd name="connsiteY6" fmla="*/ 245363 h 566730"/>
                <a:gd name="connsiteX7" fmla="*/ 513614 w 727597"/>
                <a:gd name="connsiteY7" fmla="*/ 238220 h 566730"/>
                <a:gd name="connsiteX8" fmla="*/ 451701 w 727597"/>
                <a:gd name="connsiteY8" fmla="*/ 309657 h 566730"/>
                <a:gd name="connsiteX9" fmla="*/ 496945 w 727597"/>
                <a:gd name="connsiteY9" fmla="*/ 397763 h 566730"/>
                <a:gd name="connsiteX10" fmla="*/ 580289 w 727597"/>
                <a:gd name="connsiteY10" fmla="*/ 407288 h 566730"/>
                <a:gd name="connsiteX11" fmla="*/ 489795 w 727597"/>
                <a:gd name="connsiteY11" fmla="*/ 566730 h 566730"/>
                <a:gd name="connsiteX12" fmla="*/ 461366 w 727597"/>
                <a:gd name="connsiteY12" fmla="*/ 566730 h 566730"/>
                <a:gd name="connsiteX13" fmla="*/ 558857 w 727597"/>
                <a:gd name="connsiteY13" fmla="*/ 421576 h 566730"/>
                <a:gd name="connsiteX14" fmla="*/ 485039 w 727597"/>
                <a:gd name="connsiteY14" fmla="*/ 409670 h 566730"/>
                <a:gd name="connsiteX15" fmla="*/ 437414 w 727597"/>
                <a:gd name="connsiteY15" fmla="*/ 309657 h 566730"/>
                <a:gd name="connsiteX16" fmla="*/ 304064 w 727597"/>
                <a:gd name="connsiteY16" fmla="*/ 219170 h 566730"/>
                <a:gd name="connsiteX17" fmla="*/ 246914 w 727597"/>
                <a:gd name="connsiteY17" fmla="*/ 264413 h 566730"/>
                <a:gd name="connsiteX18" fmla="*/ 165951 w 727597"/>
                <a:gd name="connsiteY18" fmla="*/ 178688 h 566730"/>
                <a:gd name="connsiteX19" fmla="*/ 0 w 727597"/>
                <a:gd name="connsiteY19" fmla="*/ 203832 h 566730"/>
                <a:gd name="connsiteX20" fmla="*/ 0 w 727597"/>
                <a:gd name="connsiteY20" fmla="*/ 197315 h 566730"/>
                <a:gd name="connsiteX21" fmla="*/ 163570 w 727597"/>
                <a:gd name="connsiteY21" fmla="*/ 157257 h 566730"/>
                <a:gd name="connsiteX22" fmla="*/ 251676 w 727597"/>
                <a:gd name="connsiteY22" fmla="*/ 240601 h 566730"/>
                <a:gd name="connsiteX23" fmla="*/ 301682 w 727597"/>
                <a:gd name="connsiteY23" fmla="*/ 197738 h 566730"/>
                <a:gd name="connsiteX24" fmla="*/ 444557 w 727597"/>
                <a:gd name="connsiteY24" fmla="*/ 297751 h 566730"/>
                <a:gd name="connsiteX25" fmla="*/ 501707 w 727597"/>
                <a:gd name="connsiteY25" fmla="*/ 221551 h 566730"/>
                <a:gd name="connsiteX26" fmla="*/ 573145 w 727597"/>
                <a:gd name="connsiteY26" fmla="*/ 221551 h 566730"/>
                <a:gd name="connsiteX27" fmla="*/ 695223 w 727597"/>
                <a:gd name="connsiteY27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27597" h="566730">
                  <a:moveTo>
                    <a:pt x="695223" y="0"/>
                  </a:moveTo>
                  <a:lnTo>
                    <a:pt x="727597" y="0"/>
                  </a:lnTo>
                  <a:lnTo>
                    <a:pt x="587432" y="221551"/>
                  </a:lnTo>
                  <a:lnTo>
                    <a:pt x="623151" y="266795"/>
                  </a:lnTo>
                  <a:lnTo>
                    <a:pt x="680301" y="266795"/>
                  </a:lnTo>
                  <a:lnTo>
                    <a:pt x="616007" y="285845"/>
                  </a:lnTo>
                  <a:lnTo>
                    <a:pt x="582670" y="245363"/>
                  </a:lnTo>
                  <a:lnTo>
                    <a:pt x="513614" y="238220"/>
                  </a:lnTo>
                  <a:lnTo>
                    <a:pt x="451701" y="309657"/>
                  </a:lnTo>
                  <a:lnTo>
                    <a:pt x="496945" y="397763"/>
                  </a:lnTo>
                  <a:lnTo>
                    <a:pt x="580289" y="407288"/>
                  </a:lnTo>
                  <a:lnTo>
                    <a:pt x="489795" y="566730"/>
                  </a:lnTo>
                  <a:lnTo>
                    <a:pt x="461366" y="566730"/>
                  </a:lnTo>
                  <a:lnTo>
                    <a:pt x="558857" y="421576"/>
                  </a:lnTo>
                  <a:lnTo>
                    <a:pt x="485039" y="409670"/>
                  </a:lnTo>
                  <a:lnTo>
                    <a:pt x="437414" y="309657"/>
                  </a:lnTo>
                  <a:lnTo>
                    <a:pt x="304064" y="219170"/>
                  </a:lnTo>
                  <a:lnTo>
                    <a:pt x="246914" y="264413"/>
                  </a:lnTo>
                  <a:lnTo>
                    <a:pt x="165951" y="178688"/>
                  </a:lnTo>
                  <a:lnTo>
                    <a:pt x="0" y="203832"/>
                  </a:lnTo>
                  <a:lnTo>
                    <a:pt x="0" y="197315"/>
                  </a:lnTo>
                  <a:lnTo>
                    <a:pt x="163570" y="157257"/>
                  </a:lnTo>
                  <a:lnTo>
                    <a:pt x="251676" y="240601"/>
                  </a:lnTo>
                  <a:lnTo>
                    <a:pt x="301682" y="197738"/>
                  </a:lnTo>
                  <a:lnTo>
                    <a:pt x="444557" y="297751"/>
                  </a:lnTo>
                  <a:lnTo>
                    <a:pt x="501707" y="221551"/>
                  </a:lnTo>
                  <a:lnTo>
                    <a:pt x="573145" y="221551"/>
                  </a:lnTo>
                  <a:lnTo>
                    <a:pt x="69522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41D7AE2-5C08-4B54-976A-4F6175090A1B}"/>
                </a:ext>
              </a:extLst>
            </p:cNvPr>
            <p:cNvSpPr/>
            <p:nvPr/>
          </p:nvSpPr>
          <p:spPr>
            <a:xfrm>
              <a:off x="4517259" y="5104304"/>
              <a:ext cx="322397" cy="566730"/>
            </a:xfrm>
            <a:custGeom>
              <a:avLst/>
              <a:gdLst>
                <a:gd name="connsiteX0" fmla="*/ 174203 w 322397"/>
                <a:gd name="connsiteY0" fmla="*/ 0 h 566730"/>
                <a:gd name="connsiteX1" fmla="*/ 178674 w 322397"/>
                <a:gd name="connsiteY1" fmla="*/ 0 h 566730"/>
                <a:gd name="connsiteX2" fmla="*/ 133431 w 322397"/>
                <a:gd name="connsiteY2" fmla="*/ 97726 h 566730"/>
                <a:gd name="connsiteX3" fmla="*/ 178674 w 322397"/>
                <a:gd name="connsiteY3" fmla="*/ 176307 h 566730"/>
                <a:gd name="connsiteX4" fmla="*/ 95331 w 322397"/>
                <a:gd name="connsiteY4" fmla="*/ 247745 h 566730"/>
                <a:gd name="connsiteX5" fmla="*/ 135812 w 322397"/>
                <a:gd name="connsiteY5" fmla="*/ 362045 h 566730"/>
                <a:gd name="connsiteX6" fmla="*/ 252493 w 322397"/>
                <a:gd name="connsiteY6" fmla="*/ 423957 h 566730"/>
                <a:gd name="connsiteX7" fmla="*/ 247731 w 322397"/>
                <a:gd name="connsiteY7" fmla="*/ 476345 h 566730"/>
                <a:gd name="connsiteX8" fmla="*/ 322397 w 322397"/>
                <a:gd name="connsiteY8" fmla="*/ 566730 h 566730"/>
                <a:gd name="connsiteX9" fmla="*/ 317730 w 322397"/>
                <a:gd name="connsiteY9" fmla="*/ 566730 h 566730"/>
                <a:gd name="connsiteX10" fmla="*/ 228681 w 322397"/>
                <a:gd name="connsiteY10" fmla="*/ 483488 h 566730"/>
                <a:gd name="connsiteX11" fmla="*/ 231062 w 322397"/>
                <a:gd name="connsiteY11" fmla="*/ 431101 h 566730"/>
                <a:gd name="connsiteX12" fmla="*/ 145337 w 322397"/>
                <a:gd name="connsiteY12" fmla="*/ 381095 h 566730"/>
                <a:gd name="connsiteX13" fmla="*/ 40562 w 322397"/>
                <a:gd name="connsiteY13" fmla="*/ 438245 h 566730"/>
                <a:gd name="connsiteX14" fmla="*/ 18818 w 322397"/>
                <a:gd name="connsiteY14" fmla="*/ 566730 h 566730"/>
                <a:gd name="connsiteX15" fmla="*/ 0 w 322397"/>
                <a:gd name="connsiteY15" fmla="*/ 566730 h 566730"/>
                <a:gd name="connsiteX16" fmla="*/ 26274 w 322397"/>
                <a:gd name="connsiteY16" fmla="*/ 433482 h 566730"/>
                <a:gd name="connsiteX17" fmla="*/ 121524 w 322397"/>
                <a:gd name="connsiteY17" fmla="*/ 373951 h 566730"/>
                <a:gd name="connsiteX18" fmla="*/ 76281 w 322397"/>
                <a:gd name="connsiteY18" fmla="*/ 245363 h 566730"/>
                <a:gd name="connsiteX19" fmla="*/ 157243 w 322397"/>
                <a:gd name="connsiteY19" fmla="*/ 169163 h 566730"/>
                <a:gd name="connsiteX20" fmla="*/ 119143 w 322397"/>
                <a:gd name="connsiteY20" fmla="*/ 90582 h 566730"/>
                <a:gd name="connsiteX21" fmla="*/ 174203 w 322397"/>
                <a:gd name="connsiteY21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2397" h="566730">
                  <a:moveTo>
                    <a:pt x="174203" y="0"/>
                  </a:moveTo>
                  <a:lnTo>
                    <a:pt x="178674" y="0"/>
                  </a:lnTo>
                  <a:lnTo>
                    <a:pt x="133431" y="97726"/>
                  </a:lnTo>
                  <a:lnTo>
                    <a:pt x="178674" y="176307"/>
                  </a:lnTo>
                  <a:lnTo>
                    <a:pt x="95331" y="247745"/>
                  </a:lnTo>
                  <a:lnTo>
                    <a:pt x="135812" y="362045"/>
                  </a:lnTo>
                  <a:lnTo>
                    <a:pt x="252493" y="423957"/>
                  </a:lnTo>
                  <a:lnTo>
                    <a:pt x="247731" y="476345"/>
                  </a:lnTo>
                  <a:lnTo>
                    <a:pt x="322397" y="566730"/>
                  </a:lnTo>
                  <a:lnTo>
                    <a:pt x="317730" y="566730"/>
                  </a:lnTo>
                  <a:lnTo>
                    <a:pt x="228681" y="483488"/>
                  </a:lnTo>
                  <a:lnTo>
                    <a:pt x="231062" y="431101"/>
                  </a:lnTo>
                  <a:lnTo>
                    <a:pt x="145337" y="381095"/>
                  </a:lnTo>
                  <a:lnTo>
                    <a:pt x="40562" y="438245"/>
                  </a:lnTo>
                  <a:lnTo>
                    <a:pt x="18818" y="566730"/>
                  </a:lnTo>
                  <a:lnTo>
                    <a:pt x="0" y="566730"/>
                  </a:lnTo>
                  <a:lnTo>
                    <a:pt x="26274" y="433482"/>
                  </a:lnTo>
                  <a:lnTo>
                    <a:pt x="121524" y="373951"/>
                  </a:lnTo>
                  <a:lnTo>
                    <a:pt x="76281" y="245363"/>
                  </a:lnTo>
                  <a:lnTo>
                    <a:pt x="157243" y="169163"/>
                  </a:lnTo>
                  <a:lnTo>
                    <a:pt x="119143" y="90582"/>
                  </a:lnTo>
                  <a:lnTo>
                    <a:pt x="17420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818D846-EF32-41CB-97A8-5D32EDF9B6BC}"/>
                </a:ext>
              </a:extLst>
            </p:cNvPr>
            <p:cNvSpPr/>
            <p:nvPr/>
          </p:nvSpPr>
          <p:spPr>
            <a:xfrm>
              <a:off x="3592959" y="5690086"/>
              <a:ext cx="166630" cy="566730"/>
            </a:xfrm>
            <a:custGeom>
              <a:avLst/>
              <a:gdLst>
                <a:gd name="connsiteX0" fmla="*/ 48881 w 166630"/>
                <a:gd name="connsiteY0" fmla="*/ 0 h 566730"/>
                <a:gd name="connsiteX1" fmla="*/ 49400 w 166630"/>
                <a:gd name="connsiteY1" fmla="*/ 0 h 566730"/>
                <a:gd name="connsiteX2" fmla="*/ 21432 w 166630"/>
                <a:gd name="connsiteY2" fmla="*/ 88206 h 566730"/>
                <a:gd name="connsiteX3" fmla="*/ 64294 w 166630"/>
                <a:gd name="connsiteY3" fmla="*/ 140594 h 566730"/>
                <a:gd name="connsiteX4" fmla="*/ 16669 w 166630"/>
                <a:gd name="connsiteY4" fmla="*/ 235844 h 566730"/>
                <a:gd name="connsiteX5" fmla="*/ 116682 w 166630"/>
                <a:gd name="connsiteY5" fmla="*/ 357288 h 566730"/>
                <a:gd name="connsiteX6" fmla="*/ 100013 w 166630"/>
                <a:gd name="connsiteY6" fmla="*/ 443013 h 566730"/>
                <a:gd name="connsiteX7" fmla="*/ 166630 w 166630"/>
                <a:gd name="connsiteY7" fmla="*/ 566730 h 566730"/>
                <a:gd name="connsiteX8" fmla="*/ 163141 w 166630"/>
                <a:gd name="connsiteY8" fmla="*/ 566730 h 566730"/>
                <a:gd name="connsiteX9" fmla="*/ 85725 w 166630"/>
                <a:gd name="connsiteY9" fmla="*/ 447775 h 566730"/>
                <a:gd name="connsiteX10" fmla="*/ 100013 w 166630"/>
                <a:gd name="connsiteY10" fmla="*/ 369194 h 566730"/>
                <a:gd name="connsiteX11" fmla="*/ 0 w 166630"/>
                <a:gd name="connsiteY11" fmla="*/ 235844 h 566730"/>
                <a:gd name="connsiteX12" fmla="*/ 50007 w 166630"/>
                <a:gd name="connsiteY12" fmla="*/ 147738 h 566730"/>
                <a:gd name="connsiteX13" fmla="*/ 14288 w 166630"/>
                <a:gd name="connsiteY13" fmla="*/ 92969 h 566730"/>
                <a:gd name="connsiteX14" fmla="*/ 48881 w 166630"/>
                <a:gd name="connsiteY14" fmla="*/ 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30" h="566730">
                  <a:moveTo>
                    <a:pt x="48881" y="0"/>
                  </a:moveTo>
                  <a:lnTo>
                    <a:pt x="49400" y="0"/>
                  </a:lnTo>
                  <a:lnTo>
                    <a:pt x="21432" y="88206"/>
                  </a:lnTo>
                  <a:lnTo>
                    <a:pt x="64294" y="140594"/>
                  </a:lnTo>
                  <a:lnTo>
                    <a:pt x="16669" y="235844"/>
                  </a:lnTo>
                  <a:lnTo>
                    <a:pt x="116682" y="357288"/>
                  </a:lnTo>
                  <a:lnTo>
                    <a:pt x="100013" y="443013"/>
                  </a:lnTo>
                  <a:lnTo>
                    <a:pt x="166630" y="566730"/>
                  </a:lnTo>
                  <a:lnTo>
                    <a:pt x="163141" y="566730"/>
                  </a:lnTo>
                  <a:lnTo>
                    <a:pt x="85725" y="447775"/>
                  </a:lnTo>
                  <a:lnTo>
                    <a:pt x="100013" y="369194"/>
                  </a:lnTo>
                  <a:lnTo>
                    <a:pt x="0" y="235844"/>
                  </a:lnTo>
                  <a:lnTo>
                    <a:pt x="50007" y="147738"/>
                  </a:lnTo>
                  <a:lnTo>
                    <a:pt x="14288" y="92969"/>
                  </a:lnTo>
                  <a:lnTo>
                    <a:pt x="4888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05B417CA-CEFF-4995-8581-73311C2796FD}"/>
                </a:ext>
              </a:extLst>
            </p:cNvPr>
            <p:cNvSpPr/>
            <p:nvPr/>
          </p:nvSpPr>
          <p:spPr>
            <a:xfrm>
              <a:off x="4594893" y="5690086"/>
              <a:ext cx="525184" cy="454122"/>
            </a:xfrm>
            <a:custGeom>
              <a:avLst/>
              <a:gdLst>
                <a:gd name="connsiteX0" fmla="*/ 407566 w 525184"/>
                <a:gd name="connsiteY0" fmla="*/ 0 h 454122"/>
                <a:gd name="connsiteX1" fmla="*/ 435912 w 525184"/>
                <a:gd name="connsiteY1" fmla="*/ 0 h 454122"/>
                <a:gd name="connsiteX2" fmla="*/ 330058 w 525184"/>
                <a:gd name="connsiteY2" fmla="*/ 87586 h 454122"/>
                <a:gd name="connsiteX3" fmla="*/ 332953 w 525184"/>
                <a:gd name="connsiteY3" fmla="*/ 206899 h 454122"/>
                <a:gd name="connsiteX4" fmla="*/ 419122 w 525184"/>
                <a:gd name="connsiteY4" fmla="*/ 256136 h 454122"/>
                <a:gd name="connsiteX5" fmla="*/ 463300 w 525184"/>
                <a:gd name="connsiteY5" fmla="*/ 227880 h 454122"/>
                <a:gd name="connsiteX6" fmla="*/ 525184 w 525184"/>
                <a:gd name="connsiteY6" fmla="*/ 246718 h 454122"/>
                <a:gd name="connsiteX7" fmla="*/ 525184 w 525184"/>
                <a:gd name="connsiteY7" fmla="*/ 257810 h 454122"/>
                <a:gd name="connsiteX8" fmla="*/ 466639 w 525184"/>
                <a:gd name="connsiteY8" fmla="*/ 247950 h 454122"/>
                <a:gd name="connsiteX9" fmla="*/ 423650 w 525184"/>
                <a:gd name="connsiteY9" fmla="*/ 278268 h 454122"/>
                <a:gd name="connsiteX10" fmla="*/ 311692 w 525184"/>
                <a:gd name="connsiteY10" fmla="*/ 208175 h 454122"/>
                <a:gd name="connsiteX11" fmla="*/ 192465 w 525184"/>
                <a:gd name="connsiteY11" fmla="*/ 230267 h 454122"/>
                <a:gd name="connsiteX12" fmla="*/ 172269 w 525184"/>
                <a:gd name="connsiteY12" fmla="*/ 338163 h 454122"/>
                <a:gd name="connsiteX13" fmla="*/ 81595 w 525184"/>
                <a:gd name="connsiteY13" fmla="*/ 338272 h 454122"/>
                <a:gd name="connsiteX14" fmla="*/ 0 w 525184"/>
                <a:gd name="connsiteY14" fmla="*/ 454122 h 454122"/>
                <a:gd name="connsiteX15" fmla="*/ 68264 w 525184"/>
                <a:gd name="connsiteY15" fmla="*/ 329471 h 454122"/>
                <a:gd name="connsiteX16" fmla="*/ 155367 w 525184"/>
                <a:gd name="connsiteY16" fmla="*/ 323176 h 454122"/>
                <a:gd name="connsiteX17" fmla="*/ 180877 w 525184"/>
                <a:gd name="connsiteY17" fmla="*/ 214960 h 454122"/>
                <a:gd name="connsiteX18" fmla="*/ 314859 w 525184"/>
                <a:gd name="connsiteY18" fmla="*/ 189848 h 454122"/>
                <a:gd name="connsiteX19" fmla="*/ 318790 w 525184"/>
                <a:gd name="connsiteY19" fmla="*/ 77594 h 454122"/>
                <a:gd name="connsiteX20" fmla="*/ 407566 w 525184"/>
                <a:gd name="connsiteY20" fmla="*/ 0 h 454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5184" h="454122">
                  <a:moveTo>
                    <a:pt x="407566" y="0"/>
                  </a:moveTo>
                  <a:lnTo>
                    <a:pt x="435912" y="0"/>
                  </a:lnTo>
                  <a:lnTo>
                    <a:pt x="330058" y="87586"/>
                  </a:lnTo>
                  <a:lnTo>
                    <a:pt x="332953" y="206899"/>
                  </a:lnTo>
                  <a:lnTo>
                    <a:pt x="419122" y="256136"/>
                  </a:lnTo>
                  <a:lnTo>
                    <a:pt x="463300" y="227880"/>
                  </a:lnTo>
                  <a:lnTo>
                    <a:pt x="525184" y="246718"/>
                  </a:lnTo>
                  <a:lnTo>
                    <a:pt x="525184" y="257810"/>
                  </a:lnTo>
                  <a:lnTo>
                    <a:pt x="466639" y="247950"/>
                  </a:lnTo>
                  <a:lnTo>
                    <a:pt x="423650" y="278268"/>
                  </a:lnTo>
                  <a:lnTo>
                    <a:pt x="311692" y="208175"/>
                  </a:lnTo>
                  <a:lnTo>
                    <a:pt x="192465" y="230267"/>
                  </a:lnTo>
                  <a:lnTo>
                    <a:pt x="172269" y="338163"/>
                  </a:lnTo>
                  <a:lnTo>
                    <a:pt x="81595" y="338272"/>
                  </a:lnTo>
                  <a:lnTo>
                    <a:pt x="0" y="454122"/>
                  </a:lnTo>
                  <a:lnTo>
                    <a:pt x="68264" y="329471"/>
                  </a:lnTo>
                  <a:lnTo>
                    <a:pt x="155367" y="323176"/>
                  </a:lnTo>
                  <a:lnTo>
                    <a:pt x="180877" y="214960"/>
                  </a:lnTo>
                  <a:lnTo>
                    <a:pt x="314859" y="189848"/>
                  </a:lnTo>
                  <a:lnTo>
                    <a:pt x="318790" y="77594"/>
                  </a:lnTo>
                  <a:lnTo>
                    <a:pt x="40756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2C1B3145-7EA8-4182-8FA0-7307BF92CB09}"/>
                </a:ext>
              </a:extLst>
            </p:cNvPr>
            <p:cNvSpPr/>
            <p:nvPr/>
          </p:nvSpPr>
          <p:spPr>
            <a:xfrm>
              <a:off x="3756100" y="6256816"/>
              <a:ext cx="20216" cy="31064"/>
            </a:xfrm>
            <a:custGeom>
              <a:avLst/>
              <a:gdLst>
                <a:gd name="connsiteX0" fmla="*/ 0 w 20216"/>
                <a:gd name="connsiteY0" fmla="*/ 0 h 31064"/>
                <a:gd name="connsiteX1" fmla="*/ 3489 w 20216"/>
                <a:gd name="connsiteY1" fmla="*/ 0 h 31064"/>
                <a:gd name="connsiteX2" fmla="*/ 20216 w 20216"/>
                <a:gd name="connsiteY2" fmla="*/ 31064 h 31064"/>
                <a:gd name="connsiteX3" fmla="*/ 0 w 20216"/>
                <a:gd name="connsiteY3" fmla="*/ 0 h 3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16" h="31064">
                  <a:moveTo>
                    <a:pt x="0" y="0"/>
                  </a:moveTo>
                  <a:lnTo>
                    <a:pt x="3489" y="0"/>
                  </a:lnTo>
                  <a:lnTo>
                    <a:pt x="20216" y="31064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FDF86835-FEF7-4478-9990-2675BACD3A7F}"/>
              </a:ext>
            </a:extLst>
          </p:cNvPr>
          <p:cNvSpPr txBox="1"/>
          <p:nvPr/>
        </p:nvSpPr>
        <p:spPr>
          <a:xfrm>
            <a:off x="7715456" y="59201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1BB1D5E0-4874-4487-9035-34F28D523429}"/>
              </a:ext>
            </a:extLst>
          </p:cNvPr>
          <p:cNvSpPr txBox="1"/>
          <p:nvPr/>
        </p:nvSpPr>
        <p:spPr>
          <a:xfrm>
            <a:off x="5658469" y="2402119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8C796502-B141-4717-8044-8B3290E665E1}"/>
              </a:ext>
            </a:extLst>
          </p:cNvPr>
          <p:cNvSpPr txBox="1"/>
          <p:nvPr/>
        </p:nvSpPr>
        <p:spPr>
          <a:xfrm>
            <a:off x="7715456" y="2402119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78320D98-39B7-4B59-8BCD-0A54F9C9101A}"/>
              </a:ext>
            </a:extLst>
          </p:cNvPr>
          <p:cNvSpPr txBox="1"/>
          <p:nvPr/>
        </p:nvSpPr>
        <p:spPr>
          <a:xfrm>
            <a:off x="2895262" y="4248172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block18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89843FC8-E62B-4BF7-9745-5021F4CD2069}"/>
              </a:ext>
            </a:extLst>
          </p:cNvPr>
          <p:cNvGrpSpPr/>
          <p:nvPr/>
        </p:nvGrpSpPr>
        <p:grpSpPr>
          <a:xfrm>
            <a:off x="5753395" y="869017"/>
            <a:ext cx="1609726" cy="1169283"/>
            <a:chOff x="4968024" y="323761"/>
            <a:chExt cx="1609726" cy="1169283"/>
          </a:xfrm>
        </p:grpSpPr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72E97140-65C1-4E30-A407-CB6F5A0DDACA}"/>
                </a:ext>
              </a:extLst>
            </p:cNvPr>
            <p:cNvSpPr/>
            <p:nvPr/>
          </p:nvSpPr>
          <p:spPr>
            <a:xfrm>
              <a:off x="4968024" y="323761"/>
              <a:ext cx="1609725" cy="11692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3BE3C4FF-8F47-4DCD-B4F7-6694B3050C25}"/>
                </a:ext>
              </a:extLst>
            </p:cNvPr>
            <p:cNvSpPr/>
            <p:nvPr/>
          </p:nvSpPr>
          <p:spPr>
            <a:xfrm>
              <a:off x="4968024" y="323761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5110AC1-27FF-42CC-B63C-5E28D8F00CD0}"/>
                </a:ext>
              </a:extLst>
            </p:cNvPr>
            <p:cNvSpPr/>
            <p:nvPr/>
          </p:nvSpPr>
          <p:spPr>
            <a:xfrm>
              <a:off x="6034825" y="323761"/>
              <a:ext cx="542925" cy="566730"/>
            </a:xfrm>
            <a:custGeom>
              <a:avLst/>
              <a:gdLst>
                <a:gd name="connsiteX0" fmla="*/ 0 w 542925"/>
                <a:gd name="connsiteY0" fmla="*/ 0 h 566730"/>
                <a:gd name="connsiteX1" fmla="*/ 542925 w 542925"/>
                <a:gd name="connsiteY1" fmla="*/ 0 h 566730"/>
                <a:gd name="connsiteX2" fmla="*/ 542925 w 542925"/>
                <a:gd name="connsiteY2" fmla="*/ 566730 h 566730"/>
                <a:gd name="connsiteX3" fmla="*/ 0 w 542925"/>
                <a:gd name="connsiteY3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566730">
                  <a:moveTo>
                    <a:pt x="0" y="0"/>
                  </a:moveTo>
                  <a:lnTo>
                    <a:pt x="542925" y="0"/>
                  </a:lnTo>
                  <a:lnTo>
                    <a:pt x="542925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BDEA891A-ABCA-4703-92B7-9C445079E833}"/>
                </a:ext>
              </a:extLst>
            </p:cNvPr>
            <p:cNvSpPr/>
            <p:nvPr/>
          </p:nvSpPr>
          <p:spPr>
            <a:xfrm>
              <a:off x="4968025" y="909543"/>
              <a:ext cx="523875" cy="566730"/>
            </a:xfrm>
            <a:custGeom>
              <a:avLst/>
              <a:gdLst>
                <a:gd name="connsiteX0" fmla="*/ 0 w 523875"/>
                <a:gd name="connsiteY0" fmla="*/ 0 h 566730"/>
                <a:gd name="connsiteX1" fmla="*/ 523875 w 523875"/>
                <a:gd name="connsiteY1" fmla="*/ 0 h 566730"/>
                <a:gd name="connsiteX2" fmla="*/ 523875 w 523875"/>
                <a:gd name="connsiteY2" fmla="*/ 566730 h 566730"/>
                <a:gd name="connsiteX3" fmla="*/ 0 w 523875"/>
                <a:gd name="connsiteY3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5" h="566730">
                  <a:moveTo>
                    <a:pt x="0" y="0"/>
                  </a:moveTo>
                  <a:lnTo>
                    <a:pt x="523875" y="0"/>
                  </a:lnTo>
                  <a:lnTo>
                    <a:pt x="523875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5D03050D-F164-4A6A-9DF1-BC3BE4B291CA}"/>
                </a:ext>
              </a:extLst>
            </p:cNvPr>
            <p:cNvSpPr/>
            <p:nvPr/>
          </p:nvSpPr>
          <p:spPr>
            <a:xfrm>
              <a:off x="5510949" y="909543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816C2E72-D73D-49D4-B50F-9116D34C8BA5}"/>
              </a:ext>
            </a:extLst>
          </p:cNvPr>
          <p:cNvGrpSpPr/>
          <p:nvPr/>
        </p:nvGrpSpPr>
        <p:grpSpPr>
          <a:xfrm>
            <a:off x="7810382" y="869017"/>
            <a:ext cx="1609726" cy="1169283"/>
            <a:chOff x="4968024" y="323761"/>
            <a:chExt cx="1609726" cy="1169283"/>
          </a:xfrm>
        </p:grpSpPr>
        <p:sp>
          <p:nvSpPr>
            <p:cNvPr id="226" name="正方形/長方形 225">
              <a:extLst>
                <a:ext uri="{FF2B5EF4-FFF2-40B4-BE49-F238E27FC236}">
                  <a16:creationId xmlns:a16="http://schemas.microsoft.com/office/drawing/2014/main" id="{F4840DB9-AB76-40BA-A249-D211B858E82C}"/>
                </a:ext>
              </a:extLst>
            </p:cNvPr>
            <p:cNvSpPr/>
            <p:nvPr/>
          </p:nvSpPr>
          <p:spPr>
            <a:xfrm>
              <a:off x="4968024" y="323761"/>
              <a:ext cx="1609725" cy="11692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正方形/長方形 226">
              <a:extLst>
                <a:ext uri="{FF2B5EF4-FFF2-40B4-BE49-F238E27FC236}">
                  <a16:creationId xmlns:a16="http://schemas.microsoft.com/office/drawing/2014/main" id="{3FC12FAF-BAC1-4F72-B393-4312C44AE53C}"/>
                </a:ext>
              </a:extLst>
            </p:cNvPr>
            <p:cNvSpPr/>
            <p:nvPr/>
          </p:nvSpPr>
          <p:spPr>
            <a:xfrm>
              <a:off x="4968024" y="323761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ADEDA9A4-48D3-4A80-977E-2BC2DC6497D5}"/>
                </a:ext>
              </a:extLst>
            </p:cNvPr>
            <p:cNvSpPr/>
            <p:nvPr/>
          </p:nvSpPr>
          <p:spPr>
            <a:xfrm>
              <a:off x="6034825" y="323761"/>
              <a:ext cx="542925" cy="566730"/>
            </a:xfrm>
            <a:custGeom>
              <a:avLst/>
              <a:gdLst>
                <a:gd name="connsiteX0" fmla="*/ 0 w 542925"/>
                <a:gd name="connsiteY0" fmla="*/ 0 h 566730"/>
                <a:gd name="connsiteX1" fmla="*/ 542925 w 542925"/>
                <a:gd name="connsiteY1" fmla="*/ 0 h 566730"/>
                <a:gd name="connsiteX2" fmla="*/ 542925 w 542925"/>
                <a:gd name="connsiteY2" fmla="*/ 566730 h 566730"/>
                <a:gd name="connsiteX3" fmla="*/ 0 w 542925"/>
                <a:gd name="connsiteY3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566730">
                  <a:moveTo>
                    <a:pt x="0" y="0"/>
                  </a:moveTo>
                  <a:lnTo>
                    <a:pt x="542925" y="0"/>
                  </a:lnTo>
                  <a:lnTo>
                    <a:pt x="542925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09D8DA41-40CB-4920-B24A-848125B7C124}"/>
                </a:ext>
              </a:extLst>
            </p:cNvPr>
            <p:cNvSpPr/>
            <p:nvPr/>
          </p:nvSpPr>
          <p:spPr>
            <a:xfrm>
              <a:off x="4968025" y="909543"/>
              <a:ext cx="523875" cy="566730"/>
            </a:xfrm>
            <a:custGeom>
              <a:avLst/>
              <a:gdLst>
                <a:gd name="connsiteX0" fmla="*/ 0 w 523875"/>
                <a:gd name="connsiteY0" fmla="*/ 0 h 566730"/>
                <a:gd name="connsiteX1" fmla="*/ 523875 w 523875"/>
                <a:gd name="connsiteY1" fmla="*/ 0 h 566730"/>
                <a:gd name="connsiteX2" fmla="*/ 523875 w 523875"/>
                <a:gd name="connsiteY2" fmla="*/ 566730 h 566730"/>
                <a:gd name="connsiteX3" fmla="*/ 0 w 523875"/>
                <a:gd name="connsiteY3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5" h="566730">
                  <a:moveTo>
                    <a:pt x="0" y="0"/>
                  </a:moveTo>
                  <a:lnTo>
                    <a:pt x="523875" y="0"/>
                  </a:lnTo>
                  <a:lnTo>
                    <a:pt x="523875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EB9DB815-0D7B-449B-BA16-20621FD9F0B4}"/>
                </a:ext>
              </a:extLst>
            </p:cNvPr>
            <p:cNvSpPr/>
            <p:nvPr/>
          </p:nvSpPr>
          <p:spPr>
            <a:xfrm>
              <a:off x="5510949" y="909543"/>
              <a:ext cx="1047750" cy="566730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2A7C7F0-BCBC-4744-9230-EA8B3DE6776D}"/>
              </a:ext>
            </a:extLst>
          </p:cNvPr>
          <p:cNvGrpSpPr/>
          <p:nvPr/>
        </p:nvGrpSpPr>
        <p:grpSpPr>
          <a:xfrm>
            <a:off x="7794520" y="2693806"/>
            <a:ext cx="1624591" cy="2680451"/>
            <a:chOff x="7794520" y="2693806"/>
            <a:chExt cx="1624591" cy="2680451"/>
          </a:xfrm>
        </p:grpSpPr>
        <p:sp>
          <p:nvSpPr>
            <p:cNvPr id="277" name="正方形/長方形 276">
              <a:extLst>
                <a:ext uri="{FF2B5EF4-FFF2-40B4-BE49-F238E27FC236}">
                  <a16:creationId xmlns:a16="http://schemas.microsoft.com/office/drawing/2014/main" id="{DA736586-8D64-49A4-82BF-1760A17A59C4}"/>
                </a:ext>
              </a:extLst>
            </p:cNvPr>
            <p:cNvSpPr/>
            <p:nvPr/>
          </p:nvSpPr>
          <p:spPr>
            <a:xfrm>
              <a:off x="7794520" y="2693806"/>
              <a:ext cx="1624591" cy="268045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正方形/長方形 280">
              <a:extLst>
                <a:ext uri="{FF2B5EF4-FFF2-40B4-BE49-F238E27FC236}">
                  <a16:creationId xmlns:a16="http://schemas.microsoft.com/office/drawing/2014/main" id="{8054193C-69C9-47A2-BE7F-D1B3103A54BC}"/>
                </a:ext>
              </a:extLst>
            </p:cNvPr>
            <p:cNvSpPr/>
            <p:nvPr/>
          </p:nvSpPr>
          <p:spPr>
            <a:xfrm>
              <a:off x="8606815" y="3139839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正方形/長方形 277">
              <a:extLst>
                <a:ext uri="{FF2B5EF4-FFF2-40B4-BE49-F238E27FC236}">
                  <a16:creationId xmlns:a16="http://schemas.microsoft.com/office/drawing/2014/main" id="{A91F3AE4-7E61-4510-AA6F-5715167DA20E}"/>
                </a:ext>
              </a:extLst>
            </p:cNvPr>
            <p:cNvSpPr/>
            <p:nvPr/>
          </p:nvSpPr>
          <p:spPr>
            <a:xfrm>
              <a:off x="7794520" y="2693806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正方形/長方形 278">
              <a:extLst>
                <a:ext uri="{FF2B5EF4-FFF2-40B4-BE49-F238E27FC236}">
                  <a16:creationId xmlns:a16="http://schemas.microsoft.com/office/drawing/2014/main" id="{C50B7724-CAB8-476C-A837-3B9DD056473F}"/>
                </a:ext>
              </a:extLst>
            </p:cNvPr>
            <p:cNvSpPr/>
            <p:nvPr/>
          </p:nvSpPr>
          <p:spPr>
            <a:xfrm>
              <a:off x="8606815" y="2693806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正方形/長方形 281">
              <a:extLst>
                <a:ext uri="{FF2B5EF4-FFF2-40B4-BE49-F238E27FC236}">
                  <a16:creationId xmlns:a16="http://schemas.microsoft.com/office/drawing/2014/main" id="{B9A5A2A3-6F73-40C8-8B48-57917032C385}"/>
                </a:ext>
              </a:extLst>
            </p:cNvPr>
            <p:cNvSpPr/>
            <p:nvPr/>
          </p:nvSpPr>
          <p:spPr>
            <a:xfrm>
              <a:off x="7794520" y="3585872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6533CA5C-D8E9-46A2-947A-861DC3958516}"/>
                </a:ext>
              </a:extLst>
            </p:cNvPr>
            <p:cNvSpPr/>
            <p:nvPr/>
          </p:nvSpPr>
          <p:spPr>
            <a:xfrm>
              <a:off x="7794520" y="4031905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AB5E8364-1FBF-4B62-B352-FE5205CA3C10}"/>
                </a:ext>
              </a:extLst>
            </p:cNvPr>
            <p:cNvSpPr/>
            <p:nvPr/>
          </p:nvSpPr>
          <p:spPr>
            <a:xfrm>
              <a:off x="8606815" y="4031905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1A229B1C-BD20-434B-84D8-F7D1CFDEA4B8}"/>
                </a:ext>
              </a:extLst>
            </p:cNvPr>
            <p:cNvSpPr/>
            <p:nvPr/>
          </p:nvSpPr>
          <p:spPr>
            <a:xfrm>
              <a:off x="7794520" y="4477938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805B1538-63E7-4752-92CB-F149AC5FFC9B}"/>
                </a:ext>
              </a:extLst>
            </p:cNvPr>
            <p:cNvSpPr/>
            <p:nvPr/>
          </p:nvSpPr>
          <p:spPr>
            <a:xfrm>
              <a:off x="8606815" y="4477938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E33C41FA-87F2-468A-A554-A6FD565ED42D}"/>
                </a:ext>
              </a:extLst>
            </p:cNvPr>
            <p:cNvSpPr/>
            <p:nvPr/>
          </p:nvSpPr>
          <p:spPr>
            <a:xfrm>
              <a:off x="7794520" y="4923971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6EBCBCEA-3F2F-4481-86C3-3A4025654BCE}"/>
                </a:ext>
              </a:extLst>
            </p:cNvPr>
            <p:cNvSpPr/>
            <p:nvPr/>
          </p:nvSpPr>
          <p:spPr>
            <a:xfrm>
              <a:off x="8606815" y="4923971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980C56BE-60A6-43B7-9597-750EF7C2AC1D}"/>
                </a:ext>
              </a:extLst>
            </p:cNvPr>
            <p:cNvSpPr/>
            <p:nvPr/>
          </p:nvSpPr>
          <p:spPr>
            <a:xfrm>
              <a:off x="7832172" y="3179803"/>
              <a:ext cx="722500" cy="3515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A7A6C51B-7E30-4F87-9A12-D8ED747D1CB3}"/>
                </a:ext>
              </a:extLst>
            </p:cNvPr>
            <p:cNvSpPr/>
            <p:nvPr/>
          </p:nvSpPr>
          <p:spPr>
            <a:xfrm>
              <a:off x="7794523" y="3139837"/>
              <a:ext cx="797790" cy="431526"/>
            </a:xfrm>
            <a:custGeom>
              <a:avLst/>
              <a:gdLst>
                <a:gd name="connsiteX0" fmla="*/ 748514 w 1047750"/>
                <a:gd name="connsiteY0" fmla="*/ 332456 h 566730"/>
                <a:gd name="connsiteX1" fmla="*/ 654743 w 1047750"/>
                <a:gd name="connsiteY1" fmla="*/ 358970 h 566730"/>
                <a:gd name="connsiteX2" fmla="*/ 587067 w 1047750"/>
                <a:gd name="connsiteY2" fmla="*/ 429085 h 566730"/>
                <a:gd name="connsiteX3" fmla="*/ 572628 w 1047750"/>
                <a:gd name="connsiteY3" fmla="*/ 488043 h 566730"/>
                <a:gd name="connsiteX4" fmla="*/ 929155 w 1047750"/>
                <a:gd name="connsiteY4" fmla="*/ 488043 h 566730"/>
                <a:gd name="connsiteX5" fmla="*/ 912197 w 1047750"/>
                <a:gd name="connsiteY5" fmla="*/ 425249 h 566730"/>
                <a:gd name="connsiteX6" fmla="*/ 842885 w 1047750"/>
                <a:gd name="connsiteY6" fmla="*/ 356750 h 566730"/>
                <a:gd name="connsiteX7" fmla="*/ 748514 w 1047750"/>
                <a:gd name="connsiteY7" fmla="*/ 332456 h 566730"/>
                <a:gd name="connsiteX8" fmla="*/ 288590 w 1047750"/>
                <a:gd name="connsiteY8" fmla="*/ 332456 h 566730"/>
                <a:gd name="connsiteX9" fmla="*/ 194819 w 1047750"/>
                <a:gd name="connsiteY9" fmla="*/ 358970 h 566730"/>
                <a:gd name="connsiteX10" fmla="*/ 127143 w 1047750"/>
                <a:gd name="connsiteY10" fmla="*/ 429085 h 566730"/>
                <a:gd name="connsiteX11" fmla="*/ 112704 w 1047750"/>
                <a:gd name="connsiteY11" fmla="*/ 488043 h 566730"/>
                <a:gd name="connsiteX12" fmla="*/ 469231 w 1047750"/>
                <a:gd name="connsiteY12" fmla="*/ 488043 h 566730"/>
                <a:gd name="connsiteX13" fmla="*/ 452273 w 1047750"/>
                <a:gd name="connsiteY13" fmla="*/ 425249 h 566730"/>
                <a:gd name="connsiteX14" fmla="*/ 382961 w 1047750"/>
                <a:gd name="connsiteY14" fmla="*/ 356750 h 566730"/>
                <a:gd name="connsiteX15" fmla="*/ 288590 w 1047750"/>
                <a:gd name="connsiteY15" fmla="*/ 332456 h 566730"/>
                <a:gd name="connsiteX16" fmla="*/ 517190 w 1047750"/>
                <a:gd name="connsiteY16" fmla="*/ 108617 h 566730"/>
                <a:gd name="connsiteX17" fmla="*/ 423419 w 1047750"/>
                <a:gd name="connsiteY17" fmla="*/ 135131 h 566730"/>
                <a:gd name="connsiteX18" fmla="*/ 355743 w 1047750"/>
                <a:gd name="connsiteY18" fmla="*/ 205246 h 566730"/>
                <a:gd name="connsiteX19" fmla="*/ 343080 w 1047750"/>
                <a:gd name="connsiteY19" fmla="*/ 256950 h 566730"/>
                <a:gd name="connsiteX20" fmla="*/ 357289 w 1047750"/>
                <a:gd name="connsiteY20" fmla="*/ 258647 h 566730"/>
                <a:gd name="connsiteX21" fmla="*/ 423469 w 1047750"/>
                <a:gd name="connsiteY21" fmla="*/ 285297 h 566730"/>
                <a:gd name="connsiteX22" fmla="*/ 480324 w 1047750"/>
                <a:gd name="connsiteY22" fmla="*/ 328396 h 566730"/>
                <a:gd name="connsiteX23" fmla="*/ 521175 w 1047750"/>
                <a:gd name="connsiteY23" fmla="*/ 381226 h 566730"/>
                <a:gd name="connsiteX24" fmla="*/ 556738 w 1047750"/>
                <a:gd name="connsiteY24" fmla="*/ 332922 h 566730"/>
                <a:gd name="connsiteX25" fmla="*/ 612561 w 1047750"/>
                <a:gd name="connsiteY25" fmla="*/ 288493 h 566730"/>
                <a:gd name="connsiteX26" fmla="*/ 678094 w 1047750"/>
                <a:gd name="connsiteY26" fmla="*/ 260289 h 566730"/>
                <a:gd name="connsiteX27" fmla="*/ 701132 w 1047750"/>
                <a:gd name="connsiteY27" fmla="*/ 256984 h 566730"/>
                <a:gd name="connsiteX28" fmla="*/ 699712 w 1047750"/>
                <a:gd name="connsiteY28" fmla="*/ 246363 h 566730"/>
                <a:gd name="connsiteX29" fmla="*/ 611561 w 1047750"/>
                <a:gd name="connsiteY29" fmla="*/ 132911 h 566730"/>
                <a:gd name="connsiteX30" fmla="*/ 517190 w 1047750"/>
                <a:gd name="connsiteY30" fmla="*/ 108617 h 566730"/>
                <a:gd name="connsiteX31" fmla="*/ 676425 w 1047750"/>
                <a:gd name="connsiteY31" fmla="*/ 78687 h 566730"/>
                <a:gd name="connsiteX32" fmla="*/ 695944 w 1047750"/>
                <a:gd name="connsiteY32" fmla="*/ 92495 h 566730"/>
                <a:gd name="connsiteX33" fmla="*/ 778963 w 1047750"/>
                <a:gd name="connsiteY33" fmla="*/ 224772 h 566730"/>
                <a:gd name="connsiteX34" fmla="*/ 782945 w 1047750"/>
                <a:gd name="connsiteY34" fmla="*/ 254554 h 566730"/>
                <a:gd name="connsiteX35" fmla="*/ 817213 w 1047750"/>
                <a:gd name="connsiteY35" fmla="*/ 258647 h 566730"/>
                <a:gd name="connsiteX36" fmla="*/ 883393 w 1047750"/>
                <a:gd name="connsiteY36" fmla="*/ 285297 h 566730"/>
                <a:gd name="connsiteX37" fmla="*/ 940248 w 1047750"/>
                <a:gd name="connsiteY37" fmla="*/ 328396 h 566730"/>
                <a:gd name="connsiteX38" fmla="*/ 974497 w 1047750"/>
                <a:gd name="connsiteY38" fmla="*/ 372688 h 566730"/>
                <a:gd name="connsiteX39" fmla="*/ 974497 w 1047750"/>
                <a:gd name="connsiteY39" fmla="*/ 78687 h 566730"/>
                <a:gd name="connsiteX40" fmla="*/ 73253 w 1047750"/>
                <a:gd name="connsiteY40" fmla="*/ 78687 h 566730"/>
                <a:gd name="connsiteX41" fmla="*/ 73253 w 1047750"/>
                <a:gd name="connsiteY41" fmla="*/ 364924 h 566730"/>
                <a:gd name="connsiteX42" fmla="*/ 96814 w 1047750"/>
                <a:gd name="connsiteY42" fmla="*/ 332922 h 566730"/>
                <a:gd name="connsiteX43" fmla="*/ 152637 w 1047750"/>
                <a:gd name="connsiteY43" fmla="*/ 288493 h 566730"/>
                <a:gd name="connsiteX44" fmla="*/ 218170 w 1047750"/>
                <a:gd name="connsiteY44" fmla="*/ 260289 h 566730"/>
                <a:gd name="connsiteX45" fmla="*/ 255598 w 1047750"/>
                <a:gd name="connsiteY45" fmla="*/ 254920 h 566730"/>
                <a:gd name="connsiteX46" fmla="*/ 258232 w 1047750"/>
                <a:gd name="connsiteY46" fmla="*/ 230917 h 566730"/>
                <a:gd name="connsiteX47" fmla="*/ 338106 w 1047750"/>
                <a:gd name="connsiteY47" fmla="*/ 96717 h 566730"/>
                <a:gd name="connsiteX48" fmla="*/ 362360 w 1047750"/>
                <a:gd name="connsiteY48" fmla="*/ 78687 h 566730"/>
                <a:gd name="connsiteX49" fmla="*/ 0 w 1047750"/>
                <a:gd name="connsiteY49" fmla="*/ 0 h 566730"/>
                <a:gd name="connsiteX50" fmla="*/ 1047750 w 1047750"/>
                <a:gd name="connsiteY50" fmla="*/ 0 h 566730"/>
                <a:gd name="connsiteX51" fmla="*/ 1047750 w 1047750"/>
                <a:gd name="connsiteY51" fmla="*/ 566730 h 566730"/>
                <a:gd name="connsiteX52" fmla="*/ 0 w 1047750"/>
                <a:gd name="connsiteY52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47750" h="566730">
                  <a:moveTo>
                    <a:pt x="748514" y="332456"/>
                  </a:moveTo>
                  <a:cubicBezTo>
                    <a:pt x="716014" y="332839"/>
                    <a:pt x="683614" y="341691"/>
                    <a:pt x="654743" y="358970"/>
                  </a:cubicBezTo>
                  <a:cubicBezTo>
                    <a:pt x="625873" y="376250"/>
                    <a:pt x="602762" y="400623"/>
                    <a:pt x="587067" y="429085"/>
                  </a:cubicBezTo>
                  <a:lnTo>
                    <a:pt x="572628" y="488043"/>
                  </a:lnTo>
                  <a:lnTo>
                    <a:pt x="929155" y="488043"/>
                  </a:lnTo>
                  <a:lnTo>
                    <a:pt x="912197" y="425249"/>
                  </a:lnTo>
                  <a:cubicBezTo>
                    <a:pt x="895835" y="397165"/>
                    <a:pt x="872155" y="373344"/>
                    <a:pt x="842885" y="356750"/>
                  </a:cubicBezTo>
                  <a:cubicBezTo>
                    <a:pt x="813615" y="340157"/>
                    <a:pt x="781015" y="332072"/>
                    <a:pt x="748514" y="332456"/>
                  </a:cubicBezTo>
                  <a:close/>
                  <a:moveTo>
                    <a:pt x="288590" y="332456"/>
                  </a:moveTo>
                  <a:cubicBezTo>
                    <a:pt x="256090" y="332839"/>
                    <a:pt x="223690" y="341691"/>
                    <a:pt x="194819" y="358970"/>
                  </a:cubicBezTo>
                  <a:cubicBezTo>
                    <a:pt x="165949" y="376250"/>
                    <a:pt x="142838" y="400623"/>
                    <a:pt x="127143" y="429085"/>
                  </a:cubicBezTo>
                  <a:lnTo>
                    <a:pt x="112704" y="488043"/>
                  </a:lnTo>
                  <a:lnTo>
                    <a:pt x="469231" y="488043"/>
                  </a:lnTo>
                  <a:lnTo>
                    <a:pt x="452273" y="425249"/>
                  </a:lnTo>
                  <a:cubicBezTo>
                    <a:pt x="435911" y="397165"/>
                    <a:pt x="412231" y="373344"/>
                    <a:pt x="382961" y="356750"/>
                  </a:cubicBezTo>
                  <a:cubicBezTo>
                    <a:pt x="353691" y="340157"/>
                    <a:pt x="321091" y="332072"/>
                    <a:pt x="288590" y="332456"/>
                  </a:cubicBezTo>
                  <a:close/>
                  <a:moveTo>
                    <a:pt x="517190" y="108617"/>
                  </a:moveTo>
                  <a:cubicBezTo>
                    <a:pt x="484690" y="109000"/>
                    <a:pt x="452290" y="117852"/>
                    <a:pt x="423419" y="135131"/>
                  </a:cubicBezTo>
                  <a:cubicBezTo>
                    <a:pt x="394549" y="152411"/>
                    <a:pt x="371438" y="176784"/>
                    <a:pt x="355743" y="205246"/>
                  </a:cubicBezTo>
                  <a:lnTo>
                    <a:pt x="343080" y="256950"/>
                  </a:lnTo>
                  <a:lnTo>
                    <a:pt x="357289" y="258647"/>
                  </a:lnTo>
                  <a:cubicBezTo>
                    <a:pt x="380136" y="264473"/>
                    <a:pt x="402402" y="273354"/>
                    <a:pt x="423469" y="285297"/>
                  </a:cubicBezTo>
                  <a:cubicBezTo>
                    <a:pt x="444536" y="297241"/>
                    <a:pt x="463592" y="311785"/>
                    <a:pt x="480324" y="328396"/>
                  </a:cubicBezTo>
                  <a:lnTo>
                    <a:pt x="521175" y="381226"/>
                  </a:lnTo>
                  <a:lnTo>
                    <a:pt x="556738" y="332922"/>
                  </a:lnTo>
                  <a:cubicBezTo>
                    <a:pt x="573074" y="315920"/>
                    <a:pt x="591781" y="300930"/>
                    <a:pt x="612561" y="288493"/>
                  </a:cubicBezTo>
                  <a:cubicBezTo>
                    <a:pt x="633341" y="276057"/>
                    <a:pt x="655391" y="266653"/>
                    <a:pt x="678094" y="260289"/>
                  </a:cubicBezTo>
                  <a:lnTo>
                    <a:pt x="701132" y="256984"/>
                  </a:lnTo>
                  <a:lnTo>
                    <a:pt x="699712" y="246363"/>
                  </a:lnTo>
                  <a:cubicBezTo>
                    <a:pt x="686792" y="198954"/>
                    <a:pt x="655466" y="157802"/>
                    <a:pt x="611561" y="132911"/>
                  </a:cubicBezTo>
                  <a:cubicBezTo>
                    <a:pt x="582291" y="116318"/>
                    <a:pt x="549691" y="108234"/>
                    <a:pt x="517190" y="108617"/>
                  </a:cubicBezTo>
                  <a:close/>
                  <a:moveTo>
                    <a:pt x="676425" y="78687"/>
                  </a:moveTo>
                  <a:lnTo>
                    <a:pt x="695944" y="92495"/>
                  </a:lnTo>
                  <a:cubicBezTo>
                    <a:pt x="736162" y="127470"/>
                    <a:pt x="765015" y="173588"/>
                    <a:pt x="778963" y="224772"/>
                  </a:cubicBezTo>
                  <a:lnTo>
                    <a:pt x="782945" y="254554"/>
                  </a:lnTo>
                  <a:lnTo>
                    <a:pt x="817213" y="258647"/>
                  </a:lnTo>
                  <a:cubicBezTo>
                    <a:pt x="840060" y="264473"/>
                    <a:pt x="862326" y="273354"/>
                    <a:pt x="883393" y="285297"/>
                  </a:cubicBezTo>
                  <a:cubicBezTo>
                    <a:pt x="904460" y="297240"/>
                    <a:pt x="923516" y="311785"/>
                    <a:pt x="940248" y="328396"/>
                  </a:cubicBezTo>
                  <a:lnTo>
                    <a:pt x="974497" y="372688"/>
                  </a:lnTo>
                  <a:lnTo>
                    <a:pt x="974497" y="78687"/>
                  </a:lnTo>
                  <a:close/>
                  <a:moveTo>
                    <a:pt x="73253" y="78687"/>
                  </a:moveTo>
                  <a:lnTo>
                    <a:pt x="73253" y="364924"/>
                  </a:lnTo>
                  <a:lnTo>
                    <a:pt x="96814" y="332922"/>
                  </a:lnTo>
                  <a:cubicBezTo>
                    <a:pt x="113150" y="315920"/>
                    <a:pt x="131857" y="300930"/>
                    <a:pt x="152637" y="288493"/>
                  </a:cubicBezTo>
                  <a:cubicBezTo>
                    <a:pt x="173416" y="276057"/>
                    <a:pt x="195466" y="266653"/>
                    <a:pt x="218170" y="260289"/>
                  </a:cubicBezTo>
                  <a:lnTo>
                    <a:pt x="255598" y="254920"/>
                  </a:lnTo>
                  <a:lnTo>
                    <a:pt x="258232" y="230917"/>
                  </a:lnTo>
                  <a:cubicBezTo>
                    <a:pt x="270968" y="179418"/>
                    <a:pt x="298725" y="132632"/>
                    <a:pt x="338106" y="96717"/>
                  </a:cubicBezTo>
                  <a:lnTo>
                    <a:pt x="362360" y="78687"/>
                  </a:lnTo>
                  <a:close/>
                  <a:moveTo>
                    <a:pt x="0" y="0"/>
                  </a:moveTo>
                  <a:lnTo>
                    <a:pt x="1047750" y="0"/>
                  </a:lnTo>
                  <a:lnTo>
                    <a:pt x="1047750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正方形/長方形 233">
              <a:extLst>
                <a:ext uri="{FF2B5EF4-FFF2-40B4-BE49-F238E27FC236}">
                  <a16:creationId xmlns:a16="http://schemas.microsoft.com/office/drawing/2014/main" id="{2B68ED80-73E1-4058-8541-51A0D9206CD6}"/>
                </a:ext>
              </a:extLst>
            </p:cNvPr>
            <p:cNvSpPr/>
            <p:nvPr/>
          </p:nvSpPr>
          <p:spPr>
            <a:xfrm>
              <a:off x="8644460" y="3625842"/>
              <a:ext cx="722500" cy="3515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9D103F54-6179-49E7-8C99-44E73A541A27}"/>
                </a:ext>
              </a:extLst>
            </p:cNvPr>
            <p:cNvSpPr/>
            <p:nvPr/>
          </p:nvSpPr>
          <p:spPr>
            <a:xfrm>
              <a:off x="8606815" y="3585872"/>
              <a:ext cx="797790" cy="431526"/>
            </a:xfrm>
            <a:custGeom>
              <a:avLst/>
              <a:gdLst>
                <a:gd name="connsiteX0" fmla="*/ 748514 w 1047750"/>
                <a:gd name="connsiteY0" fmla="*/ 332456 h 566730"/>
                <a:gd name="connsiteX1" fmla="*/ 654743 w 1047750"/>
                <a:gd name="connsiteY1" fmla="*/ 358970 h 566730"/>
                <a:gd name="connsiteX2" fmla="*/ 587067 w 1047750"/>
                <a:gd name="connsiteY2" fmla="*/ 429085 h 566730"/>
                <a:gd name="connsiteX3" fmla="*/ 572628 w 1047750"/>
                <a:gd name="connsiteY3" fmla="*/ 488043 h 566730"/>
                <a:gd name="connsiteX4" fmla="*/ 929155 w 1047750"/>
                <a:gd name="connsiteY4" fmla="*/ 488043 h 566730"/>
                <a:gd name="connsiteX5" fmla="*/ 912197 w 1047750"/>
                <a:gd name="connsiteY5" fmla="*/ 425249 h 566730"/>
                <a:gd name="connsiteX6" fmla="*/ 842885 w 1047750"/>
                <a:gd name="connsiteY6" fmla="*/ 356750 h 566730"/>
                <a:gd name="connsiteX7" fmla="*/ 748514 w 1047750"/>
                <a:gd name="connsiteY7" fmla="*/ 332456 h 566730"/>
                <a:gd name="connsiteX8" fmla="*/ 288590 w 1047750"/>
                <a:gd name="connsiteY8" fmla="*/ 332456 h 566730"/>
                <a:gd name="connsiteX9" fmla="*/ 194819 w 1047750"/>
                <a:gd name="connsiteY9" fmla="*/ 358970 h 566730"/>
                <a:gd name="connsiteX10" fmla="*/ 127143 w 1047750"/>
                <a:gd name="connsiteY10" fmla="*/ 429085 h 566730"/>
                <a:gd name="connsiteX11" fmla="*/ 112704 w 1047750"/>
                <a:gd name="connsiteY11" fmla="*/ 488043 h 566730"/>
                <a:gd name="connsiteX12" fmla="*/ 469231 w 1047750"/>
                <a:gd name="connsiteY12" fmla="*/ 488043 h 566730"/>
                <a:gd name="connsiteX13" fmla="*/ 452273 w 1047750"/>
                <a:gd name="connsiteY13" fmla="*/ 425249 h 566730"/>
                <a:gd name="connsiteX14" fmla="*/ 382961 w 1047750"/>
                <a:gd name="connsiteY14" fmla="*/ 356750 h 566730"/>
                <a:gd name="connsiteX15" fmla="*/ 288590 w 1047750"/>
                <a:gd name="connsiteY15" fmla="*/ 332456 h 566730"/>
                <a:gd name="connsiteX16" fmla="*/ 517190 w 1047750"/>
                <a:gd name="connsiteY16" fmla="*/ 108617 h 566730"/>
                <a:gd name="connsiteX17" fmla="*/ 423419 w 1047750"/>
                <a:gd name="connsiteY17" fmla="*/ 135131 h 566730"/>
                <a:gd name="connsiteX18" fmla="*/ 355743 w 1047750"/>
                <a:gd name="connsiteY18" fmla="*/ 205246 h 566730"/>
                <a:gd name="connsiteX19" fmla="*/ 343080 w 1047750"/>
                <a:gd name="connsiteY19" fmla="*/ 256950 h 566730"/>
                <a:gd name="connsiteX20" fmla="*/ 357289 w 1047750"/>
                <a:gd name="connsiteY20" fmla="*/ 258647 h 566730"/>
                <a:gd name="connsiteX21" fmla="*/ 423469 w 1047750"/>
                <a:gd name="connsiteY21" fmla="*/ 285297 h 566730"/>
                <a:gd name="connsiteX22" fmla="*/ 480324 w 1047750"/>
                <a:gd name="connsiteY22" fmla="*/ 328396 h 566730"/>
                <a:gd name="connsiteX23" fmla="*/ 521175 w 1047750"/>
                <a:gd name="connsiteY23" fmla="*/ 381226 h 566730"/>
                <a:gd name="connsiteX24" fmla="*/ 556738 w 1047750"/>
                <a:gd name="connsiteY24" fmla="*/ 332922 h 566730"/>
                <a:gd name="connsiteX25" fmla="*/ 612561 w 1047750"/>
                <a:gd name="connsiteY25" fmla="*/ 288493 h 566730"/>
                <a:gd name="connsiteX26" fmla="*/ 678094 w 1047750"/>
                <a:gd name="connsiteY26" fmla="*/ 260289 h 566730"/>
                <a:gd name="connsiteX27" fmla="*/ 701132 w 1047750"/>
                <a:gd name="connsiteY27" fmla="*/ 256984 h 566730"/>
                <a:gd name="connsiteX28" fmla="*/ 699712 w 1047750"/>
                <a:gd name="connsiteY28" fmla="*/ 246363 h 566730"/>
                <a:gd name="connsiteX29" fmla="*/ 611561 w 1047750"/>
                <a:gd name="connsiteY29" fmla="*/ 132911 h 566730"/>
                <a:gd name="connsiteX30" fmla="*/ 517190 w 1047750"/>
                <a:gd name="connsiteY30" fmla="*/ 108617 h 566730"/>
                <a:gd name="connsiteX31" fmla="*/ 676425 w 1047750"/>
                <a:gd name="connsiteY31" fmla="*/ 78687 h 566730"/>
                <a:gd name="connsiteX32" fmla="*/ 695944 w 1047750"/>
                <a:gd name="connsiteY32" fmla="*/ 92495 h 566730"/>
                <a:gd name="connsiteX33" fmla="*/ 778963 w 1047750"/>
                <a:gd name="connsiteY33" fmla="*/ 224772 h 566730"/>
                <a:gd name="connsiteX34" fmla="*/ 782945 w 1047750"/>
                <a:gd name="connsiteY34" fmla="*/ 254554 h 566730"/>
                <a:gd name="connsiteX35" fmla="*/ 817213 w 1047750"/>
                <a:gd name="connsiteY35" fmla="*/ 258647 h 566730"/>
                <a:gd name="connsiteX36" fmla="*/ 883393 w 1047750"/>
                <a:gd name="connsiteY36" fmla="*/ 285297 h 566730"/>
                <a:gd name="connsiteX37" fmla="*/ 940248 w 1047750"/>
                <a:gd name="connsiteY37" fmla="*/ 328396 h 566730"/>
                <a:gd name="connsiteX38" fmla="*/ 974497 w 1047750"/>
                <a:gd name="connsiteY38" fmla="*/ 372688 h 566730"/>
                <a:gd name="connsiteX39" fmla="*/ 974497 w 1047750"/>
                <a:gd name="connsiteY39" fmla="*/ 78687 h 566730"/>
                <a:gd name="connsiteX40" fmla="*/ 73253 w 1047750"/>
                <a:gd name="connsiteY40" fmla="*/ 78687 h 566730"/>
                <a:gd name="connsiteX41" fmla="*/ 73253 w 1047750"/>
                <a:gd name="connsiteY41" fmla="*/ 364924 h 566730"/>
                <a:gd name="connsiteX42" fmla="*/ 96814 w 1047750"/>
                <a:gd name="connsiteY42" fmla="*/ 332922 h 566730"/>
                <a:gd name="connsiteX43" fmla="*/ 152637 w 1047750"/>
                <a:gd name="connsiteY43" fmla="*/ 288493 h 566730"/>
                <a:gd name="connsiteX44" fmla="*/ 218170 w 1047750"/>
                <a:gd name="connsiteY44" fmla="*/ 260289 h 566730"/>
                <a:gd name="connsiteX45" fmla="*/ 255598 w 1047750"/>
                <a:gd name="connsiteY45" fmla="*/ 254920 h 566730"/>
                <a:gd name="connsiteX46" fmla="*/ 258232 w 1047750"/>
                <a:gd name="connsiteY46" fmla="*/ 230917 h 566730"/>
                <a:gd name="connsiteX47" fmla="*/ 338106 w 1047750"/>
                <a:gd name="connsiteY47" fmla="*/ 96717 h 566730"/>
                <a:gd name="connsiteX48" fmla="*/ 362360 w 1047750"/>
                <a:gd name="connsiteY48" fmla="*/ 78687 h 566730"/>
                <a:gd name="connsiteX49" fmla="*/ 0 w 1047750"/>
                <a:gd name="connsiteY49" fmla="*/ 0 h 566730"/>
                <a:gd name="connsiteX50" fmla="*/ 1047750 w 1047750"/>
                <a:gd name="connsiteY50" fmla="*/ 0 h 566730"/>
                <a:gd name="connsiteX51" fmla="*/ 1047750 w 1047750"/>
                <a:gd name="connsiteY51" fmla="*/ 566730 h 566730"/>
                <a:gd name="connsiteX52" fmla="*/ 0 w 1047750"/>
                <a:gd name="connsiteY52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47750" h="566730">
                  <a:moveTo>
                    <a:pt x="748514" y="332456"/>
                  </a:moveTo>
                  <a:cubicBezTo>
                    <a:pt x="716014" y="332839"/>
                    <a:pt x="683614" y="341691"/>
                    <a:pt x="654743" y="358970"/>
                  </a:cubicBezTo>
                  <a:cubicBezTo>
                    <a:pt x="625873" y="376250"/>
                    <a:pt x="602762" y="400623"/>
                    <a:pt x="587067" y="429085"/>
                  </a:cubicBezTo>
                  <a:lnTo>
                    <a:pt x="572628" y="488043"/>
                  </a:lnTo>
                  <a:lnTo>
                    <a:pt x="929155" y="488043"/>
                  </a:lnTo>
                  <a:lnTo>
                    <a:pt x="912197" y="425249"/>
                  </a:lnTo>
                  <a:cubicBezTo>
                    <a:pt x="895835" y="397165"/>
                    <a:pt x="872155" y="373344"/>
                    <a:pt x="842885" y="356750"/>
                  </a:cubicBezTo>
                  <a:cubicBezTo>
                    <a:pt x="813615" y="340157"/>
                    <a:pt x="781015" y="332072"/>
                    <a:pt x="748514" y="332456"/>
                  </a:cubicBezTo>
                  <a:close/>
                  <a:moveTo>
                    <a:pt x="288590" y="332456"/>
                  </a:moveTo>
                  <a:cubicBezTo>
                    <a:pt x="256090" y="332839"/>
                    <a:pt x="223690" y="341691"/>
                    <a:pt x="194819" y="358970"/>
                  </a:cubicBezTo>
                  <a:cubicBezTo>
                    <a:pt x="165949" y="376250"/>
                    <a:pt x="142838" y="400623"/>
                    <a:pt x="127143" y="429085"/>
                  </a:cubicBezTo>
                  <a:lnTo>
                    <a:pt x="112704" y="488043"/>
                  </a:lnTo>
                  <a:lnTo>
                    <a:pt x="469231" y="488043"/>
                  </a:lnTo>
                  <a:lnTo>
                    <a:pt x="452273" y="425249"/>
                  </a:lnTo>
                  <a:cubicBezTo>
                    <a:pt x="435911" y="397165"/>
                    <a:pt x="412231" y="373344"/>
                    <a:pt x="382961" y="356750"/>
                  </a:cubicBezTo>
                  <a:cubicBezTo>
                    <a:pt x="353691" y="340157"/>
                    <a:pt x="321091" y="332072"/>
                    <a:pt x="288590" y="332456"/>
                  </a:cubicBezTo>
                  <a:close/>
                  <a:moveTo>
                    <a:pt x="517190" y="108617"/>
                  </a:moveTo>
                  <a:cubicBezTo>
                    <a:pt x="484690" y="109000"/>
                    <a:pt x="452290" y="117852"/>
                    <a:pt x="423419" y="135131"/>
                  </a:cubicBezTo>
                  <a:cubicBezTo>
                    <a:pt x="394549" y="152411"/>
                    <a:pt x="371438" y="176784"/>
                    <a:pt x="355743" y="205246"/>
                  </a:cubicBezTo>
                  <a:lnTo>
                    <a:pt x="343080" y="256950"/>
                  </a:lnTo>
                  <a:lnTo>
                    <a:pt x="357289" y="258647"/>
                  </a:lnTo>
                  <a:cubicBezTo>
                    <a:pt x="380136" y="264473"/>
                    <a:pt x="402402" y="273354"/>
                    <a:pt x="423469" y="285297"/>
                  </a:cubicBezTo>
                  <a:cubicBezTo>
                    <a:pt x="444536" y="297241"/>
                    <a:pt x="463592" y="311785"/>
                    <a:pt x="480324" y="328396"/>
                  </a:cubicBezTo>
                  <a:lnTo>
                    <a:pt x="521175" y="381226"/>
                  </a:lnTo>
                  <a:lnTo>
                    <a:pt x="556738" y="332922"/>
                  </a:lnTo>
                  <a:cubicBezTo>
                    <a:pt x="573074" y="315920"/>
                    <a:pt x="591781" y="300930"/>
                    <a:pt x="612561" y="288493"/>
                  </a:cubicBezTo>
                  <a:cubicBezTo>
                    <a:pt x="633341" y="276057"/>
                    <a:pt x="655391" y="266653"/>
                    <a:pt x="678094" y="260289"/>
                  </a:cubicBezTo>
                  <a:lnTo>
                    <a:pt x="701132" y="256984"/>
                  </a:lnTo>
                  <a:lnTo>
                    <a:pt x="699712" y="246363"/>
                  </a:lnTo>
                  <a:cubicBezTo>
                    <a:pt x="686792" y="198954"/>
                    <a:pt x="655466" y="157802"/>
                    <a:pt x="611561" y="132911"/>
                  </a:cubicBezTo>
                  <a:cubicBezTo>
                    <a:pt x="582291" y="116318"/>
                    <a:pt x="549691" y="108234"/>
                    <a:pt x="517190" y="108617"/>
                  </a:cubicBezTo>
                  <a:close/>
                  <a:moveTo>
                    <a:pt x="676425" y="78687"/>
                  </a:moveTo>
                  <a:lnTo>
                    <a:pt x="695944" y="92495"/>
                  </a:lnTo>
                  <a:cubicBezTo>
                    <a:pt x="736162" y="127470"/>
                    <a:pt x="765015" y="173588"/>
                    <a:pt x="778963" y="224772"/>
                  </a:cubicBezTo>
                  <a:lnTo>
                    <a:pt x="782945" y="254554"/>
                  </a:lnTo>
                  <a:lnTo>
                    <a:pt x="817213" y="258647"/>
                  </a:lnTo>
                  <a:cubicBezTo>
                    <a:pt x="840060" y="264473"/>
                    <a:pt x="862326" y="273354"/>
                    <a:pt x="883393" y="285297"/>
                  </a:cubicBezTo>
                  <a:cubicBezTo>
                    <a:pt x="904460" y="297240"/>
                    <a:pt x="923516" y="311785"/>
                    <a:pt x="940248" y="328396"/>
                  </a:cubicBezTo>
                  <a:lnTo>
                    <a:pt x="974497" y="372688"/>
                  </a:lnTo>
                  <a:lnTo>
                    <a:pt x="974497" y="78687"/>
                  </a:lnTo>
                  <a:close/>
                  <a:moveTo>
                    <a:pt x="73253" y="78687"/>
                  </a:moveTo>
                  <a:lnTo>
                    <a:pt x="73253" y="364924"/>
                  </a:lnTo>
                  <a:lnTo>
                    <a:pt x="96814" y="332922"/>
                  </a:lnTo>
                  <a:cubicBezTo>
                    <a:pt x="113150" y="315920"/>
                    <a:pt x="131857" y="300930"/>
                    <a:pt x="152637" y="288493"/>
                  </a:cubicBezTo>
                  <a:cubicBezTo>
                    <a:pt x="173416" y="276057"/>
                    <a:pt x="195466" y="266653"/>
                    <a:pt x="218170" y="260289"/>
                  </a:cubicBezTo>
                  <a:lnTo>
                    <a:pt x="255598" y="254920"/>
                  </a:lnTo>
                  <a:lnTo>
                    <a:pt x="258232" y="230917"/>
                  </a:lnTo>
                  <a:cubicBezTo>
                    <a:pt x="270968" y="179418"/>
                    <a:pt x="298725" y="132632"/>
                    <a:pt x="338106" y="96717"/>
                  </a:cubicBezTo>
                  <a:lnTo>
                    <a:pt x="362360" y="78687"/>
                  </a:lnTo>
                  <a:close/>
                  <a:moveTo>
                    <a:pt x="0" y="0"/>
                  </a:moveTo>
                  <a:lnTo>
                    <a:pt x="1047750" y="0"/>
                  </a:lnTo>
                  <a:lnTo>
                    <a:pt x="1047750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8352492-516D-4650-9C59-E740BA2932EB}"/>
              </a:ext>
            </a:extLst>
          </p:cNvPr>
          <p:cNvGrpSpPr/>
          <p:nvPr/>
        </p:nvGrpSpPr>
        <p:grpSpPr>
          <a:xfrm>
            <a:off x="5748533" y="2693806"/>
            <a:ext cx="1624591" cy="2680451"/>
            <a:chOff x="5748533" y="2693806"/>
            <a:chExt cx="1624591" cy="2680451"/>
          </a:xfrm>
        </p:grpSpPr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C3DF950F-F216-4E35-9A6B-3B599DA16E81}"/>
                </a:ext>
              </a:extLst>
            </p:cNvPr>
            <p:cNvSpPr/>
            <p:nvPr/>
          </p:nvSpPr>
          <p:spPr>
            <a:xfrm>
              <a:off x="5748533" y="2693806"/>
              <a:ext cx="1624591" cy="268045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595F1D68-9AA5-48E8-A854-0E6BCD255EC3}"/>
                </a:ext>
              </a:extLst>
            </p:cNvPr>
            <p:cNvSpPr/>
            <p:nvPr/>
          </p:nvSpPr>
          <p:spPr>
            <a:xfrm>
              <a:off x="5748533" y="2693806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A1823B90-7898-454A-921E-932E2956D4CC}"/>
                </a:ext>
              </a:extLst>
            </p:cNvPr>
            <p:cNvSpPr/>
            <p:nvPr/>
          </p:nvSpPr>
          <p:spPr>
            <a:xfrm>
              <a:off x="6560829" y="2693806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78167933-8135-43F6-A2BC-680790ADB842}"/>
                </a:ext>
              </a:extLst>
            </p:cNvPr>
            <p:cNvSpPr/>
            <p:nvPr/>
          </p:nvSpPr>
          <p:spPr>
            <a:xfrm>
              <a:off x="5748533" y="3139839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5BB5846F-4842-4A0C-9718-ED08F4C0D2AF}"/>
                </a:ext>
              </a:extLst>
            </p:cNvPr>
            <p:cNvSpPr/>
            <p:nvPr/>
          </p:nvSpPr>
          <p:spPr>
            <a:xfrm>
              <a:off x="6560829" y="3139839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F80A8B20-B975-423D-82AB-DB984B444EE2}"/>
                </a:ext>
              </a:extLst>
            </p:cNvPr>
            <p:cNvSpPr/>
            <p:nvPr/>
          </p:nvSpPr>
          <p:spPr>
            <a:xfrm>
              <a:off x="5748533" y="3585872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85AFD9EA-3DE0-4A0B-B72F-C943E0201535}"/>
                </a:ext>
              </a:extLst>
            </p:cNvPr>
            <p:cNvSpPr/>
            <p:nvPr/>
          </p:nvSpPr>
          <p:spPr>
            <a:xfrm>
              <a:off x="6560829" y="3585872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0F21619E-68CB-4033-8AF7-EC69244DDB36}"/>
                </a:ext>
              </a:extLst>
            </p:cNvPr>
            <p:cNvSpPr/>
            <p:nvPr/>
          </p:nvSpPr>
          <p:spPr>
            <a:xfrm>
              <a:off x="5748533" y="4031905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367459F4-1834-48FB-834A-BF189AD548ED}"/>
                </a:ext>
              </a:extLst>
            </p:cNvPr>
            <p:cNvSpPr/>
            <p:nvPr/>
          </p:nvSpPr>
          <p:spPr>
            <a:xfrm>
              <a:off x="6560829" y="4031905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CF68CDEC-DF47-4406-AEF0-95016FCD3C5F}"/>
                </a:ext>
              </a:extLst>
            </p:cNvPr>
            <p:cNvSpPr/>
            <p:nvPr/>
          </p:nvSpPr>
          <p:spPr>
            <a:xfrm>
              <a:off x="5748533" y="4923971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09FDB0F3-E658-4256-8C09-E0A377E108BF}"/>
                </a:ext>
              </a:extLst>
            </p:cNvPr>
            <p:cNvSpPr/>
            <p:nvPr/>
          </p:nvSpPr>
          <p:spPr>
            <a:xfrm>
              <a:off x="6560829" y="4923971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6D0902E4-D5AF-4B27-ABFC-4F247B7B1848}"/>
                </a:ext>
              </a:extLst>
            </p:cNvPr>
            <p:cNvSpPr/>
            <p:nvPr/>
          </p:nvSpPr>
          <p:spPr>
            <a:xfrm>
              <a:off x="5786178" y="4517908"/>
              <a:ext cx="722500" cy="3515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DEA729AF-F061-4437-A136-DE52B5FC4355}"/>
                </a:ext>
              </a:extLst>
            </p:cNvPr>
            <p:cNvSpPr/>
            <p:nvPr/>
          </p:nvSpPr>
          <p:spPr>
            <a:xfrm>
              <a:off x="5748533" y="4477938"/>
              <a:ext cx="797790" cy="431526"/>
            </a:xfrm>
            <a:custGeom>
              <a:avLst/>
              <a:gdLst>
                <a:gd name="connsiteX0" fmla="*/ 73253 w 1047750"/>
                <a:gd name="connsiteY0" fmla="*/ 325525 h 566730"/>
                <a:gd name="connsiteX1" fmla="*/ 73253 w 1047750"/>
                <a:gd name="connsiteY1" fmla="*/ 488043 h 566730"/>
                <a:gd name="connsiteX2" fmla="*/ 461971 w 1047750"/>
                <a:gd name="connsiteY2" fmla="*/ 488043 h 566730"/>
                <a:gd name="connsiteX3" fmla="*/ 443095 w 1047750"/>
                <a:gd name="connsiteY3" fmla="*/ 457679 h 566730"/>
                <a:gd name="connsiteX4" fmla="*/ 128732 w 1047750"/>
                <a:gd name="connsiteY4" fmla="*/ 328500 h 566730"/>
                <a:gd name="connsiteX5" fmla="*/ 974497 w 1047750"/>
                <a:gd name="connsiteY5" fmla="*/ 325525 h 566730"/>
                <a:gd name="connsiteX6" fmla="*/ 919017 w 1047750"/>
                <a:gd name="connsiteY6" fmla="*/ 328500 h 566730"/>
                <a:gd name="connsiteX7" fmla="*/ 604655 w 1047750"/>
                <a:gd name="connsiteY7" fmla="*/ 457679 h 566730"/>
                <a:gd name="connsiteX8" fmla="*/ 585778 w 1047750"/>
                <a:gd name="connsiteY8" fmla="*/ 488043 h 566730"/>
                <a:gd name="connsiteX9" fmla="*/ 974497 w 1047750"/>
                <a:gd name="connsiteY9" fmla="*/ 488043 h 566730"/>
                <a:gd name="connsiteX10" fmla="*/ 523874 w 1047750"/>
                <a:gd name="connsiteY10" fmla="*/ 129361 h 566730"/>
                <a:gd name="connsiteX11" fmla="*/ 520372 w 1047750"/>
                <a:gd name="connsiteY11" fmla="*/ 139247 h 566730"/>
                <a:gd name="connsiteX12" fmla="*/ 332428 w 1047750"/>
                <a:gd name="connsiteY12" fmla="*/ 269538 h 566730"/>
                <a:gd name="connsiteX13" fmla="*/ 282440 w 1047750"/>
                <a:gd name="connsiteY13" fmla="*/ 283364 h 566730"/>
                <a:gd name="connsiteX14" fmla="*/ 332428 w 1047750"/>
                <a:gd name="connsiteY14" fmla="*/ 297191 h 566730"/>
                <a:gd name="connsiteX15" fmla="*/ 520372 w 1047750"/>
                <a:gd name="connsiteY15" fmla="*/ 427483 h 566730"/>
                <a:gd name="connsiteX16" fmla="*/ 523874 w 1047750"/>
                <a:gd name="connsiteY16" fmla="*/ 437368 h 566730"/>
                <a:gd name="connsiteX17" fmla="*/ 527377 w 1047750"/>
                <a:gd name="connsiteY17" fmla="*/ 427483 h 566730"/>
                <a:gd name="connsiteX18" fmla="*/ 715321 w 1047750"/>
                <a:gd name="connsiteY18" fmla="*/ 297191 h 566730"/>
                <a:gd name="connsiteX19" fmla="*/ 765309 w 1047750"/>
                <a:gd name="connsiteY19" fmla="*/ 283364 h 566730"/>
                <a:gd name="connsiteX20" fmla="*/ 715321 w 1047750"/>
                <a:gd name="connsiteY20" fmla="*/ 269538 h 566730"/>
                <a:gd name="connsiteX21" fmla="*/ 527377 w 1047750"/>
                <a:gd name="connsiteY21" fmla="*/ 139247 h 566730"/>
                <a:gd name="connsiteX22" fmla="*/ 585779 w 1047750"/>
                <a:gd name="connsiteY22" fmla="*/ 78687 h 566730"/>
                <a:gd name="connsiteX23" fmla="*/ 604655 w 1047750"/>
                <a:gd name="connsiteY23" fmla="*/ 109050 h 566730"/>
                <a:gd name="connsiteX24" fmla="*/ 919017 w 1047750"/>
                <a:gd name="connsiteY24" fmla="*/ 238229 h 566730"/>
                <a:gd name="connsiteX25" fmla="*/ 974497 w 1047750"/>
                <a:gd name="connsiteY25" fmla="*/ 241205 h 566730"/>
                <a:gd name="connsiteX26" fmla="*/ 974497 w 1047750"/>
                <a:gd name="connsiteY26" fmla="*/ 78687 h 566730"/>
                <a:gd name="connsiteX27" fmla="*/ 73253 w 1047750"/>
                <a:gd name="connsiteY27" fmla="*/ 78687 h 566730"/>
                <a:gd name="connsiteX28" fmla="*/ 73253 w 1047750"/>
                <a:gd name="connsiteY28" fmla="*/ 241204 h 566730"/>
                <a:gd name="connsiteX29" fmla="*/ 128732 w 1047750"/>
                <a:gd name="connsiteY29" fmla="*/ 238229 h 566730"/>
                <a:gd name="connsiteX30" fmla="*/ 443095 w 1047750"/>
                <a:gd name="connsiteY30" fmla="*/ 109050 h 566730"/>
                <a:gd name="connsiteX31" fmla="*/ 461970 w 1047750"/>
                <a:gd name="connsiteY31" fmla="*/ 78687 h 566730"/>
                <a:gd name="connsiteX32" fmla="*/ 0 w 1047750"/>
                <a:gd name="connsiteY32" fmla="*/ 0 h 566730"/>
                <a:gd name="connsiteX33" fmla="*/ 1047750 w 1047750"/>
                <a:gd name="connsiteY33" fmla="*/ 0 h 566730"/>
                <a:gd name="connsiteX34" fmla="*/ 1047750 w 1047750"/>
                <a:gd name="connsiteY34" fmla="*/ 566730 h 566730"/>
                <a:gd name="connsiteX35" fmla="*/ 0 w 1047750"/>
                <a:gd name="connsiteY35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47750" h="566730">
                  <a:moveTo>
                    <a:pt x="73253" y="325525"/>
                  </a:moveTo>
                  <a:lnTo>
                    <a:pt x="73253" y="488043"/>
                  </a:lnTo>
                  <a:lnTo>
                    <a:pt x="461971" y="488043"/>
                  </a:lnTo>
                  <a:lnTo>
                    <a:pt x="443095" y="457679"/>
                  </a:lnTo>
                  <a:cubicBezTo>
                    <a:pt x="387941" y="392552"/>
                    <a:pt x="271086" y="343453"/>
                    <a:pt x="128732" y="328500"/>
                  </a:cubicBezTo>
                  <a:close/>
                  <a:moveTo>
                    <a:pt x="974497" y="325525"/>
                  </a:moveTo>
                  <a:lnTo>
                    <a:pt x="919017" y="328500"/>
                  </a:lnTo>
                  <a:cubicBezTo>
                    <a:pt x="776663" y="343453"/>
                    <a:pt x="659808" y="392552"/>
                    <a:pt x="604655" y="457679"/>
                  </a:cubicBezTo>
                  <a:lnTo>
                    <a:pt x="585778" y="488043"/>
                  </a:lnTo>
                  <a:lnTo>
                    <a:pt x="974497" y="488043"/>
                  </a:lnTo>
                  <a:close/>
                  <a:moveTo>
                    <a:pt x="523874" y="129361"/>
                  </a:moveTo>
                  <a:lnTo>
                    <a:pt x="520372" y="139247"/>
                  </a:lnTo>
                  <a:cubicBezTo>
                    <a:pt x="481036" y="192263"/>
                    <a:pt x="415294" y="237462"/>
                    <a:pt x="332428" y="269538"/>
                  </a:cubicBezTo>
                  <a:lnTo>
                    <a:pt x="282440" y="283364"/>
                  </a:lnTo>
                  <a:lnTo>
                    <a:pt x="332428" y="297191"/>
                  </a:lnTo>
                  <a:cubicBezTo>
                    <a:pt x="415294" y="329268"/>
                    <a:pt x="481036" y="374466"/>
                    <a:pt x="520372" y="427483"/>
                  </a:cubicBezTo>
                  <a:lnTo>
                    <a:pt x="523874" y="437368"/>
                  </a:lnTo>
                  <a:lnTo>
                    <a:pt x="527377" y="427483"/>
                  </a:lnTo>
                  <a:cubicBezTo>
                    <a:pt x="566712" y="374466"/>
                    <a:pt x="632455" y="329268"/>
                    <a:pt x="715321" y="297191"/>
                  </a:cubicBezTo>
                  <a:lnTo>
                    <a:pt x="765309" y="283364"/>
                  </a:lnTo>
                  <a:lnTo>
                    <a:pt x="715321" y="269538"/>
                  </a:lnTo>
                  <a:cubicBezTo>
                    <a:pt x="632455" y="237462"/>
                    <a:pt x="566712" y="192263"/>
                    <a:pt x="527377" y="139247"/>
                  </a:cubicBezTo>
                  <a:close/>
                  <a:moveTo>
                    <a:pt x="585779" y="78687"/>
                  </a:moveTo>
                  <a:lnTo>
                    <a:pt x="604655" y="109050"/>
                  </a:lnTo>
                  <a:cubicBezTo>
                    <a:pt x="659808" y="174178"/>
                    <a:pt x="776663" y="223276"/>
                    <a:pt x="919017" y="238229"/>
                  </a:cubicBezTo>
                  <a:lnTo>
                    <a:pt x="974497" y="241205"/>
                  </a:lnTo>
                  <a:lnTo>
                    <a:pt x="974497" y="78687"/>
                  </a:lnTo>
                  <a:close/>
                  <a:moveTo>
                    <a:pt x="73253" y="78687"/>
                  </a:moveTo>
                  <a:lnTo>
                    <a:pt x="73253" y="241204"/>
                  </a:lnTo>
                  <a:lnTo>
                    <a:pt x="128732" y="238229"/>
                  </a:lnTo>
                  <a:cubicBezTo>
                    <a:pt x="271086" y="223276"/>
                    <a:pt x="387941" y="174178"/>
                    <a:pt x="443095" y="109050"/>
                  </a:cubicBezTo>
                  <a:lnTo>
                    <a:pt x="461970" y="78687"/>
                  </a:lnTo>
                  <a:close/>
                  <a:moveTo>
                    <a:pt x="0" y="0"/>
                  </a:moveTo>
                  <a:lnTo>
                    <a:pt x="1047750" y="0"/>
                  </a:lnTo>
                  <a:lnTo>
                    <a:pt x="1047750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276C8EFB-41E0-41AA-9154-4675C4BA2088}"/>
                </a:ext>
              </a:extLst>
            </p:cNvPr>
            <p:cNvSpPr/>
            <p:nvPr/>
          </p:nvSpPr>
          <p:spPr>
            <a:xfrm>
              <a:off x="6600547" y="4517908"/>
              <a:ext cx="722500" cy="3515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DB254C87-C25D-424E-85B1-91D8773D1246}"/>
                </a:ext>
              </a:extLst>
            </p:cNvPr>
            <p:cNvSpPr/>
            <p:nvPr/>
          </p:nvSpPr>
          <p:spPr>
            <a:xfrm>
              <a:off x="6562902" y="4477938"/>
              <a:ext cx="797790" cy="431526"/>
            </a:xfrm>
            <a:custGeom>
              <a:avLst/>
              <a:gdLst>
                <a:gd name="connsiteX0" fmla="*/ 73253 w 1047750"/>
                <a:gd name="connsiteY0" fmla="*/ 325525 h 566730"/>
                <a:gd name="connsiteX1" fmla="*/ 73253 w 1047750"/>
                <a:gd name="connsiteY1" fmla="*/ 488043 h 566730"/>
                <a:gd name="connsiteX2" fmla="*/ 461971 w 1047750"/>
                <a:gd name="connsiteY2" fmla="*/ 488043 h 566730"/>
                <a:gd name="connsiteX3" fmla="*/ 443095 w 1047750"/>
                <a:gd name="connsiteY3" fmla="*/ 457679 h 566730"/>
                <a:gd name="connsiteX4" fmla="*/ 128732 w 1047750"/>
                <a:gd name="connsiteY4" fmla="*/ 328500 h 566730"/>
                <a:gd name="connsiteX5" fmla="*/ 974497 w 1047750"/>
                <a:gd name="connsiteY5" fmla="*/ 325525 h 566730"/>
                <a:gd name="connsiteX6" fmla="*/ 919017 w 1047750"/>
                <a:gd name="connsiteY6" fmla="*/ 328500 h 566730"/>
                <a:gd name="connsiteX7" fmla="*/ 604655 w 1047750"/>
                <a:gd name="connsiteY7" fmla="*/ 457679 h 566730"/>
                <a:gd name="connsiteX8" fmla="*/ 585778 w 1047750"/>
                <a:gd name="connsiteY8" fmla="*/ 488043 h 566730"/>
                <a:gd name="connsiteX9" fmla="*/ 974497 w 1047750"/>
                <a:gd name="connsiteY9" fmla="*/ 488043 h 566730"/>
                <a:gd name="connsiteX10" fmla="*/ 523874 w 1047750"/>
                <a:gd name="connsiteY10" fmla="*/ 129361 h 566730"/>
                <a:gd name="connsiteX11" fmla="*/ 520372 w 1047750"/>
                <a:gd name="connsiteY11" fmla="*/ 139247 h 566730"/>
                <a:gd name="connsiteX12" fmla="*/ 332428 w 1047750"/>
                <a:gd name="connsiteY12" fmla="*/ 269538 h 566730"/>
                <a:gd name="connsiteX13" fmla="*/ 282440 w 1047750"/>
                <a:gd name="connsiteY13" fmla="*/ 283364 h 566730"/>
                <a:gd name="connsiteX14" fmla="*/ 332428 w 1047750"/>
                <a:gd name="connsiteY14" fmla="*/ 297191 h 566730"/>
                <a:gd name="connsiteX15" fmla="*/ 520372 w 1047750"/>
                <a:gd name="connsiteY15" fmla="*/ 427483 h 566730"/>
                <a:gd name="connsiteX16" fmla="*/ 523874 w 1047750"/>
                <a:gd name="connsiteY16" fmla="*/ 437368 h 566730"/>
                <a:gd name="connsiteX17" fmla="*/ 527377 w 1047750"/>
                <a:gd name="connsiteY17" fmla="*/ 427483 h 566730"/>
                <a:gd name="connsiteX18" fmla="*/ 715321 w 1047750"/>
                <a:gd name="connsiteY18" fmla="*/ 297191 h 566730"/>
                <a:gd name="connsiteX19" fmla="*/ 765309 w 1047750"/>
                <a:gd name="connsiteY19" fmla="*/ 283364 h 566730"/>
                <a:gd name="connsiteX20" fmla="*/ 715321 w 1047750"/>
                <a:gd name="connsiteY20" fmla="*/ 269538 h 566730"/>
                <a:gd name="connsiteX21" fmla="*/ 527377 w 1047750"/>
                <a:gd name="connsiteY21" fmla="*/ 139247 h 566730"/>
                <a:gd name="connsiteX22" fmla="*/ 585779 w 1047750"/>
                <a:gd name="connsiteY22" fmla="*/ 78687 h 566730"/>
                <a:gd name="connsiteX23" fmla="*/ 604655 w 1047750"/>
                <a:gd name="connsiteY23" fmla="*/ 109050 h 566730"/>
                <a:gd name="connsiteX24" fmla="*/ 919017 w 1047750"/>
                <a:gd name="connsiteY24" fmla="*/ 238229 h 566730"/>
                <a:gd name="connsiteX25" fmla="*/ 974497 w 1047750"/>
                <a:gd name="connsiteY25" fmla="*/ 241205 h 566730"/>
                <a:gd name="connsiteX26" fmla="*/ 974497 w 1047750"/>
                <a:gd name="connsiteY26" fmla="*/ 78687 h 566730"/>
                <a:gd name="connsiteX27" fmla="*/ 73253 w 1047750"/>
                <a:gd name="connsiteY27" fmla="*/ 78687 h 566730"/>
                <a:gd name="connsiteX28" fmla="*/ 73253 w 1047750"/>
                <a:gd name="connsiteY28" fmla="*/ 241204 h 566730"/>
                <a:gd name="connsiteX29" fmla="*/ 128732 w 1047750"/>
                <a:gd name="connsiteY29" fmla="*/ 238229 h 566730"/>
                <a:gd name="connsiteX30" fmla="*/ 443095 w 1047750"/>
                <a:gd name="connsiteY30" fmla="*/ 109050 h 566730"/>
                <a:gd name="connsiteX31" fmla="*/ 461970 w 1047750"/>
                <a:gd name="connsiteY31" fmla="*/ 78687 h 566730"/>
                <a:gd name="connsiteX32" fmla="*/ 0 w 1047750"/>
                <a:gd name="connsiteY32" fmla="*/ 0 h 566730"/>
                <a:gd name="connsiteX33" fmla="*/ 1047750 w 1047750"/>
                <a:gd name="connsiteY33" fmla="*/ 0 h 566730"/>
                <a:gd name="connsiteX34" fmla="*/ 1047750 w 1047750"/>
                <a:gd name="connsiteY34" fmla="*/ 566730 h 566730"/>
                <a:gd name="connsiteX35" fmla="*/ 0 w 1047750"/>
                <a:gd name="connsiteY35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47750" h="566730">
                  <a:moveTo>
                    <a:pt x="73253" y="325525"/>
                  </a:moveTo>
                  <a:lnTo>
                    <a:pt x="73253" y="488043"/>
                  </a:lnTo>
                  <a:lnTo>
                    <a:pt x="461971" y="488043"/>
                  </a:lnTo>
                  <a:lnTo>
                    <a:pt x="443095" y="457679"/>
                  </a:lnTo>
                  <a:cubicBezTo>
                    <a:pt x="387941" y="392552"/>
                    <a:pt x="271086" y="343453"/>
                    <a:pt x="128732" y="328500"/>
                  </a:cubicBezTo>
                  <a:close/>
                  <a:moveTo>
                    <a:pt x="974497" y="325525"/>
                  </a:moveTo>
                  <a:lnTo>
                    <a:pt x="919017" y="328500"/>
                  </a:lnTo>
                  <a:cubicBezTo>
                    <a:pt x="776663" y="343453"/>
                    <a:pt x="659808" y="392552"/>
                    <a:pt x="604655" y="457679"/>
                  </a:cubicBezTo>
                  <a:lnTo>
                    <a:pt x="585778" y="488043"/>
                  </a:lnTo>
                  <a:lnTo>
                    <a:pt x="974497" y="488043"/>
                  </a:lnTo>
                  <a:close/>
                  <a:moveTo>
                    <a:pt x="523874" y="129361"/>
                  </a:moveTo>
                  <a:lnTo>
                    <a:pt x="520372" y="139247"/>
                  </a:lnTo>
                  <a:cubicBezTo>
                    <a:pt x="481036" y="192263"/>
                    <a:pt x="415294" y="237462"/>
                    <a:pt x="332428" y="269538"/>
                  </a:cubicBezTo>
                  <a:lnTo>
                    <a:pt x="282440" y="283364"/>
                  </a:lnTo>
                  <a:lnTo>
                    <a:pt x="332428" y="297191"/>
                  </a:lnTo>
                  <a:cubicBezTo>
                    <a:pt x="415294" y="329268"/>
                    <a:pt x="481036" y="374466"/>
                    <a:pt x="520372" y="427483"/>
                  </a:cubicBezTo>
                  <a:lnTo>
                    <a:pt x="523874" y="437368"/>
                  </a:lnTo>
                  <a:lnTo>
                    <a:pt x="527377" y="427483"/>
                  </a:lnTo>
                  <a:cubicBezTo>
                    <a:pt x="566712" y="374466"/>
                    <a:pt x="632455" y="329268"/>
                    <a:pt x="715321" y="297191"/>
                  </a:cubicBezTo>
                  <a:lnTo>
                    <a:pt x="765309" y="283364"/>
                  </a:lnTo>
                  <a:lnTo>
                    <a:pt x="715321" y="269538"/>
                  </a:lnTo>
                  <a:cubicBezTo>
                    <a:pt x="632455" y="237462"/>
                    <a:pt x="566712" y="192263"/>
                    <a:pt x="527377" y="139247"/>
                  </a:cubicBezTo>
                  <a:close/>
                  <a:moveTo>
                    <a:pt x="585779" y="78687"/>
                  </a:moveTo>
                  <a:lnTo>
                    <a:pt x="604655" y="109050"/>
                  </a:lnTo>
                  <a:cubicBezTo>
                    <a:pt x="659808" y="174178"/>
                    <a:pt x="776663" y="223276"/>
                    <a:pt x="919017" y="238229"/>
                  </a:cubicBezTo>
                  <a:lnTo>
                    <a:pt x="974497" y="241205"/>
                  </a:lnTo>
                  <a:lnTo>
                    <a:pt x="974497" y="78687"/>
                  </a:lnTo>
                  <a:close/>
                  <a:moveTo>
                    <a:pt x="73253" y="78687"/>
                  </a:moveTo>
                  <a:lnTo>
                    <a:pt x="73253" y="241204"/>
                  </a:lnTo>
                  <a:lnTo>
                    <a:pt x="128732" y="238229"/>
                  </a:lnTo>
                  <a:cubicBezTo>
                    <a:pt x="271086" y="223276"/>
                    <a:pt x="387941" y="174178"/>
                    <a:pt x="443095" y="109050"/>
                  </a:cubicBezTo>
                  <a:lnTo>
                    <a:pt x="461970" y="78687"/>
                  </a:lnTo>
                  <a:close/>
                  <a:moveTo>
                    <a:pt x="0" y="0"/>
                  </a:moveTo>
                  <a:lnTo>
                    <a:pt x="1047750" y="0"/>
                  </a:lnTo>
                  <a:lnTo>
                    <a:pt x="1047750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0165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ADF287F-2543-4286-9450-2A3ABBE0C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16" y="3710780"/>
            <a:ext cx="1978850" cy="2513139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344569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4755260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5399519" y="2251779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大きくすると、模様が大きくなります。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2C863BB-ACB2-4ADA-BC35-900BA85DF8A3}"/>
              </a:ext>
            </a:extLst>
          </p:cNvPr>
          <p:cNvSpPr/>
          <p:nvPr/>
        </p:nvSpPr>
        <p:spPr>
          <a:xfrm>
            <a:off x="699768" y="5443268"/>
            <a:ext cx="1060021" cy="13031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CB2D4ED-7019-43E1-AF82-A8831BCDAB42}"/>
              </a:ext>
            </a:extLst>
          </p:cNvPr>
          <p:cNvGrpSpPr/>
          <p:nvPr/>
        </p:nvGrpSpPr>
        <p:grpSpPr>
          <a:xfrm>
            <a:off x="649308" y="1566042"/>
            <a:ext cx="1605419" cy="881539"/>
            <a:chOff x="568553" y="323761"/>
            <a:chExt cx="2133600" cy="1171564"/>
          </a:xfrm>
        </p:grpSpPr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BA3CBA28-FF03-4F54-A97D-62371C4FFE20}"/>
                </a:ext>
              </a:extLst>
            </p:cNvPr>
            <p:cNvSpPr/>
            <p:nvPr/>
          </p:nvSpPr>
          <p:spPr>
            <a:xfrm>
              <a:off x="568553" y="323761"/>
              <a:ext cx="2133600" cy="1171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61119CFB-5BED-4B3A-B6AE-26A855E7067E}"/>
                </a:ext>
              </a:extLst>
            </p:cNvPr>
            <p:cNvSpPr/>
            <p:nvPr/>
          </p:nvSpPr>
          <p:spPr>
            <a:xfrm>
              <a:off x="568553" y="323761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1BF1E218-86D0-4B46-A841-FCE7B5A2AB68}"/>
                </a:ext>
              </a:extLst>
            </p:cNvPr>
            <p:cNvSpPr/>
            <p:nvPr/>
          </p:nvSpPr>
          <p:spPr>
            <a:xfrm>
              <a:off x="1635353" y="323761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41B8E374-3DE2-4C00-9D54-D020AFB499F8}"/>
                </a:ext>
              </a:extLst>
            </p:cNvPr>
            <p:cNvSpPr/>
            <p:nvPr/>
          </p:nvSpPr>
          <p:spPr>
            <a:xfrm>
              <a:off x="568553" y="909543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A64863E1-6A51-4BC5-B58D-0978C239C923}"/>
                </a:ext>
              </a:extLst>
            </p:cNvPr>
            <p:cNvSpPr/>
            <p:nvPr/>
          </p:nvSpPr>
          <p:spPr>
            <a:xfrm>
              <a:off x="1635353" y="909543"/>
              <a:ext cx="1047750" cy="5667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2E20AE9-FD6B-4603-A4EF-4FA51EFA1B31}"/>
              </a:ext>
            </a:extLst>
          </p:cNvPr>
          <p:cNvGrpSpPr/>
          <p:nvPr/>
        </p:nvGrpSpPr>
        <p:grpSpPr>
          <a:xfrm>
            <a:off x="2984649" y="1566042"/>
            <a:ext cx="1605419" cy="881539"/>
            <a:chOff x="568553" y="323761"/>
            <a:chExt cx="2133600" cy="1171564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57639144-FCB8-427F-859E-7B91C90ECB84}"/>
                </a:ext>
              </a:extLst>
            </p:cNvPr>
            <p:cNvSpPr/>
            <p:nvPr/>
          </p:nvSpPr>
          <p:spPr>
            <a:xfrm>
              <a:off x="568553" y="323761"/>
              <a:ext cx="2133600" cy="1171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CD5B7CB-066E-4758-AAC2-0B69498982A4}"/>
                </a:ext>
              </a:extLst>
            </p:cNvPr>
            <p:cNvSpPr/>
            <p:nvPr/>
          </p:nvSpPr>
          <p:spPr>
            <a:xfrm>
              <a:off x="568553" y="323761"/>
              <a:ext cx="1047750" cy="5667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E0A981A-6F6A-4B0F-A355-0483C981CD37}"/>
                </a:ext>
              </a:extLst>
            </p:cNvPr>
            <p:cNvSpPr/>
            <p:nvPr/>
          </p:nvSpPr>
          <p:spPr>
            <a:xfrm>
              <a:off x="1635353" y="323761"/>
              <a:ext cx="1047750" cy="5667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C100055-FF5E-45EC-A619-5FA66CCF1587}"/>
                </a:ext>
              </a:extLst>
            </p:cNvPr>
            <p:cNvSpPr/>
            <p:nvPr/>
          </p:nvSpPr>
          <p:spPr>
            <a:xfrm>
              <a:off x="568553" y="909543"/>
              <a:ext cx="1047750" cy="5667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8DD0971B-E831-43EC-83C0-5A7CE3E4F438}"/>
                </a:ext>
              </a:extLst>
            </p:cNvPr>
            <p:cNvSpPr/>
            <p:nvPr/>
          </p:nvSpPr>
          <p:spPr>
            <a:xfrm>
              <a:off x="1635353" y="909543"/>
              <a:ext cx="1047750" cy="5667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F2F7E15D-91B0-4217-A46C-DA18405B8DF2}"/>
              </a:ext>
            </a:extLst>
          </p:cNvPr>
          <p:cNvGrpSpPr/>
          <p:nvPr/>
        </p:nvGrpSpPr>
        <p:grpSpPr>
          <a:xfrm>
            <a:off x="5382792" y="1781424"/>
            <a:ext cx="840765" cy="461666"/>
            <a:chOff x="568553" y="323761"/>
            <a:chExt cx="2133600" cy="1171564"/>
          </a:xfrm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AD78DB9-375F-440B-B38B-D2A509E86A4C}"/>
                </a:ext>
              </a:extLst>
            </p:cNvPr>
            <p:cNvSpPr/>
            <p:nvPr/>
          </p:nvSpPr>
          <p:spPr>
            <a:xfrm>
              <a:off x="568553" y="323761"/>
              <a:ext cx="2133600" cy="1171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0F06A6D9-2FBA-404A-8A88-7F85ADD33C1E}"/>
                </a:ext>
              </a:extLst>
            </p:cNvPr>
            <p:cNvSpPr/>
            <p:nvPr/>
          </p:nvSpPr>
          <p:spPr>
            <a:xfrm>
              <a:off x="568553" y="323761"/>
              <a:ext cx="1047750" cy="5667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8E6D464-CC03-4A46-892C-69F390063C6C}"/>
                </a:ext>
              </a:extLst>
            </p:cNvPr>
            <p:cNvSpPr/>
            <p:nvPr/>
          </p:nvSpPr>
          <p:spPr>
            <a:xfrm>
              <a:off x="1635353" y="323761"/>
              <a:ext cx="1047750" cy="5667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08B3B88A-DD08-4D96-870B-2214D2759393}"/>
                </a:ext>
              </a:extLst>
            </p:cNvPr>
            <p:cNvSpPr/>
            <p:nvPr/>
          </p:nvSpPr>
          <p:spPr>
            <a:xfrm>
              <a:off x="568553" y="909543"/>
              <a:ext cx="1047750" cy="5667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2F6144A1-7B8D-4593-85FB-267FCF6E56FA}"/>
                </a:ext>
              </a:extLst>
            </p:cNvPr>
            <p:cNvSpPr/>
            <p:nvPr/>
          </p:nvSpPr>
          <p:spPr>
            <a:xfrm>
              <a:off x="1635353" y="909543"/>
              <a:ext cx="1047750" cy="5667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1005F1C-CF93-496C-A98A-8D249BFE0A15}"/>
              </a:ext>
            </a:extLst>
          </p:cNvPr>
          <p:cNvGrpSpPr/>
          <p:nvPr/>
        </p:nvGrpSpPr>
        <p:grpSpPr>
          <a:xfrm>
            <a:off x="550526" y="1923063"/>
            <a:ext cx="1909984" cy="1071056"/>
            <a:chOff x="6613165" y="4609772"/>
            <a:chExt cx="1794014" cy="1006024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A57D3315-4892-456A-8D65-B91A11ABEAB0}"/>
                </a:ext>
              </a:extLst>
            </p:cNvPr>
            <p:cNvSpPr/>
            <p:nvPr/>
          </p:nvSpPr>
          <p:spPr bwMode="auto">
            <a:xfrm>
              <a:off x="6853545" y="4830160"/>
              <a:ext cx="1313253" cy="78563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3E37F9A1-420F-40F1-A3BA-1B0EA921C6B3}"/>
                </a:ext>
              </a:extLst>
            </p:cNvPr>
            <p:cNvSpPr/>
            <p:nvPr/>
          </p:nvSpPr>
          <p:spPr bwMode="auto">
            <a:xfrm>
              <a:off x="6613165" y="4609772"/>
              <a:ext cx="1794014" cy="412672"/>
            </a:xfrm>
            <a:prstGeom prst="trapezoid">
              <a:avLst>
                <a:gd name="adj" fmla="val 71965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CA031D5-A50B-4A61-B717-E1AE12E5A655}"/>
                </a:ext>
              </a:extLst>
            </p:cNvPr>
            <p:cNvSpPr/>
            <p:nvPr/>
          </p:nvSpPr>
          <p:spPr bwMode="auto">
            <a:xfrm>
              <a:off x="7357479" y="5203124"/>
              <a:ext cx="305384" cy="41267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40543C17-C03D-4E67-9403-67AEC54A7F2B}"/>
                </a:ext>
              </a:extLst>
            </p:cNvPr>
            <p:cNvSpPr/>
            <p:nvPr/>
          </p:nvSpPr>
          <p:spPr bwMode="auto">
            <a:xfrm>
              <a:off x="6952820" y="5156166"/>
              <a:ext cx="305384" cy="263559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D9ED84-1242-4183-9995-C8348BD71D90}"/>
                </a:ext>
              </a:extLst>
            </p:cNvPr>
            <p:cNvSpPr/>
            <p:nvPr/>
          </p:nvSpPr>
          <p:spPr bwMode="auto">
            <a:xfrm>
              <a:off x="7752920" y="5156166"/>
              <a:ext cx="305384" cy="263559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E1B2D416-1955-4450-AFB3-EE440B8ABEA7}"/>
              </a:ext>
            </a:extLst>
          </p:cNvPr>
          <p:cNvGrpSpPr/>
          <p:nvPr/>
        </p:nvGrpSpPr>
        <p:grpSpPr>
          <a:xfrm>
            <a:off x="550526" y="3536202"/>
            <a:ext cx="1909984" cy="1071056"/>
            <a:chOff x="6613165" y="4609772"/>
            <a:chExt cx="1794014" cy="1006024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E1E3549-CC2B-461A-8085-942909F71D39}"/>
                </a:ext>
              </a:extLst>
            </p:cNvPr>
            <p:cNvSpPr/>
            <p:nvPr/>
          </p:nvSpPr>
          <p:spPr bwMode="auto">
            <a:xfrm>
              <a:off x="6853545" y="4830160"/>
              <a:ext cx="1313253" cy="78563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040CDEB4-EAF9-4066-A3C7-954DBD50D70B}"/>
                </a:ext>
              </a:extLst>
            </p:cNvPr>
            <p:cNvSpPr/>
            <p:nvPr/>
          </p:nvSpPr>
          <p:spPr bwMode="auto">
            <a:xfrm>
              <a:off x="6613165" y="4609772"/>
              <a:ext cx="1794014" cy="412672"/>
            </a:xfrm>
            <a:prstGeom prst="trapezoid">
              <a:avLst>
                <a:gd name="adj" fmla="val 71965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5AD82804-05A2-47E9-81D1-4770D2E875A3}"/>
                </a:ext>
              </a:extLst>
            </p:cNvPr>
            <p:cNvSpPr/>
            <p:nvPr/>
          </p:nvSpPr>
          <p:spPr bwMode="auto">
            <a:xfrm>
              <a:off x="7357479" y="5203124"/>
              <a:ext cx="305384" cy="41267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24B18744-985D-4C22-9125-4608CDF6E698}"/>
                </a:ext>
              </a:extLst>
            </p:cNvPr>
            <p:cNvSpPr/>
            <p:nvPr/>
          </p:nvSpPr>
          <p:spPr bwMode="auto">
            <a:xfrm>
              <a:off x="6952820" y="5156166"/>
              <a:ext cx="305384" cy="263559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07295496-B42C-4BB9-A9DE-7AE067B03499}"/>
                </a:ext>
              </a:extLst>
            </p:cNvPr>
            <p:cNvSpPr/>
            <p:nvPr/>
          </p:nvSpPr>
          <p:spPr bwMode="auto">
            <a:xfrm>
              <a:off x="7752920" y="5156166"/>
              <a:ext cx="305384" cy="263559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02923FF1-76AA-4202-AA73-628DEEC33473}"/>
              </a:ext>
            </a:extLst>
          </p:cNvPr>
          <p:cNvGrpSpPr/>
          <p:nvPr/>
        </p:nvGrpSpPr>
        <p:grpSpPr>
          <a:xfrm>
            <a:off x="550526" y="5166594"/>
            <a:ext cx="1909984" cy="1071056"/>
            <a:chOff x="6613165" y="4609772"/>
            <a:chExt cx="1794014" cy="1006024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5D11E401-3907-4ECB-8DB0-0583F921BAF2}"/>
                </a:ext>
              </a:extLst>
            </p:cNvPr>
            <p:cNvSpPr/>
            <p:nvPr/>
          </p:nvSpPr>
          <p:spPr bwMode="auto">
            <a:xfrm>
              <a:off x="6853545" y="4830160"/>
              <a:ext cx="1313253" cy="78563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台形 70">
              <a:extLst>
                <a:ext uri="{FF2B5EF4-FFF2-40B4-BE49-F238E27FC236}">
                  <a16:creationId xmlns:a16="http://schemas.microsoft.com/office/drawing/2014/main" id="{35C77A43-2FC1-4CBE-BFE0-9AEF5F489577}"/>
                </a:ext>
              </a:extLst>
            </p:cNvPr>
            <p:cNvSpPr/>
            <p:nvPr/>
          </p:nvSpPr>
          <p:spPr bwMode="auto">
            <a:xfrm>
              <a:off x="6613165" y="4609772"/>
              <a:ext cx="1794014" cy="412672"/>
            </a:xfrm>
            <a:prstGeom prst="trapezoid">
              <a:avLst>
                <a:gd name="adj" fmla="val 71965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3976913-B15D-4E22-99C6-ACE0AF66A925}"/>
                </a:ext>
              </a:extLst>
            </p:cNvPr>
            <p:cNvSpPr/>
            <p:nvPr/>
          </p:nvSpPr>
          <p:spPr bwMode="auto">
            <a:xfrm>
              <a:off x="7357479" y="5203124"/>
              <a:ext cx="305384" cy="41267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83694D3F-D465-4524-B037-566205D8D0CE}"/>
                </a:ext>
              </a:extLst>
            </p:cNvPr>
            <p:cNvSpPr/>
            <p:nvPr/>
          </p:nvSpPr>
          <p:spPr bwMode="auto">
            <a:xfrm>
              <a:off x="6952820" y="5156166"/>
              <a:ext cx="305384" cy="263559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C5B79D59-2EDE-4C6F-B912-63411B1113EF}"/>
                </a:ext>
              </a:extLst>
            </p:cNvPr>
            <p:cNvSpPr/>
            <p:nvPr/>
          </p:nvSpPr>
          <p:spPr bwMode="auto">
            <a:xfrm>
              <a:off x="7752920" y="5156166"/>
              <a:ext cx="305384" cy="263559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13083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596551" y="5790318"/>
            <a:ext cx="961989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4C9289F-CC03-498C-A68B-6D87D80D5434}"/>
              </a:ext>
            </a:extLst>
          </p:cNvPr>
          <p:cNvGrpSpPr/>
          <p:nvPr/>
        </p:nvGrpSpPr>
        <p:grpSpPr>
          <a:xfrm>
            <a:off x="478221" y="2587419"/>
            <a:ext cx="2041199" cy="535771"/>
            <a:chOff x="478221" y="2587419"/>
            <a:chExt cx="2041199" cy="535771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4F8819F8-0FF6-4825-92B2-3BE86E9A44CB}"/>
                </a:ext>
              </a:extLst>
            </p:cNvPr>
            <p:cNvSpPr/>
            <p:nvPr/>
          </p:nvSpPr>
          <p:spPr bwMode="auto">
            <a:xfrm>
              <a:off x="478221" y="2587419"/>
              <a:ext cx="685658" cy="53577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D84DB723-84BC-482E-809F-A54BBEAB31F2}"/>
                </a:ext>
              </a:extLst>
            </p:cNvPr>
            <p:cNvSpPr/>
            <p:nvPr/>
          </p:nvSpPr>
          <p:spPr bwMode="auto">
            <a:xfrm>
              <a:off x="1833762" y="2587419"/>
              <a:ext cx="685658" cy="53577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B47A3FF-57C6-457B-A58E-E9A82C15F2EE}"/>
              </a:ext>
            </a:extLst>
          </p:cNvPr>
          <p:cNvGrpSpPr/>
          <p:nvPr/>
        </p:nvGrpSpPr>
        <p:grpSpPr>
          <a:xfrm>
            <a:off x="478221" y="4200558"/>
            <a:ext cx="2041199" cy="535771"/>
            <a:chOff x="478221" y="4200558"/>
            <a:chExt cx="2041199" cy="535771"/>
          </a:xfrm>
          <a:blipFill>
            <a:blip r:embed="rId5"/>
            <a:stretch>
              <a:fillRect/>
            </a:stretch>
          </a:blipFill>
        </p:grpSpPr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16C9BA32-042F-45E3-B827-A08D249CED76}"/>
                </a:ext>
              </a:extLst>
            </p:cNvPr>
            <p:cNvSpPr/>
            <p:nvPr/>
          </p:nvSpPr>
          <p:spPr bwMode="auto">
            <a:xfrm>
              <a:off x="478221" y="4200558"/>
              <a:ext cx="685658" cy="535771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E3BB8679-F86E-4C5A-BBA6-859A7A227452}"/>
                </a:ext>
              </a:extLst>
            </p:cNvPr>
            <p:cNvSpPr/>
            <p:nvPr/>
          </p:nvSpPr>
          <p:spPr bwMode="auto">
            <a:xfrm>
              <a:off x="1833762" y="4200558"/>
              <a:ext cx="685658" cy="535771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1DAE9C-D74E-4A57-BFBE-6104391C0FA4}"/>
              </a:ext>
            </a:extLst>
          </p:cNvPr>
          <p:cNvGrpSpPr/>
          <p:nvPr/>
        </p:nvGrpSpPr>
        <p:grpSpPr>
          <a:xfrm>
            <a:off x="478221" y="5815998"/>
            <a:ext cx="2041199" cy="535771"/>
            <a:chOff x="478221" y="4200558"/>
            <a:chExt cx="2041199" cy="535771"/>
          </a:xfrm>
          <a:blipFill dpi="0" rotWithShape="1">
            <a:blip r:embed="rId5"/>
            <a:srcRect/>
            <a:tile tx="0" ty="0" sx="100000" sy="100000" flip="none" algn="tl"/>
          </a:blipFill>
        </p:grpSpPr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5F841D1F-328F-4E0B-8B1A-070F0520A986}"/>
                </a:ext>
              </a:extLst>
            </p:cNvPr>
            <p:cNvSpPr/>
            <p:nvPr/>
          </p:nvSpPr>
          <p:spPr bwMode="auto">
            <a:xfrm>
              <a:off x="478221" y="4200558"/>
              <a:ext cx="685658" cy="535771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42567CA4-3BF7-41C6-816A-26D2069C60EF}"/>
                </a:ext>
              </a:extLst>
            </p:cNvPr>
            <p:cNvSpPr/>
            <p:nvPr/>
          </p:nvSpPr>
          <p:spPr bwMode="auto">
            <a:xfrm>
              <a:off x="1833762" y="4200558"/>
              <a:ext cx="685658" cy="535771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762CDAE-8B1D-4025-8CFD-FF78D5FEDA4F}"/>
              </a:ext>
            </a:extLst>
          </p:cNvPr>
          <p:cNvGrpSpPr/>
          <p:nvPr/>
        </p:nvGrpSpPr>
        <p:grpSpPr>
          <a:xfrm>
            <a:off x="8366956" y="3570145"/>
            <a:ext cx="341908" cy="564123"/>
            <a:chOff x="5748533" y="2693806"/>
            <a:chExt cx="1624591" cy="2680451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B121574F-BFB5-4D60-AFCE-55CCA89CC049}"/>
                </a:ext>
              </a:extLst>
            </p:cNvPr>
            <p:cNvSpPr/>
            <p:nvPr/>
          </p:nvSpPr>
          <p:spPr>
            <a:xfrm>
              <a:off x="5748533" y="2693806"/>
              <a:ext cx="1624591" cy="268045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A9220B07-E065-46C6-9A62-952DD83652D8}"/>
                </a:ext>
              </a:extLst>
            </p:cNvPr>
            <p:cNvSpPr/>
            <p:nvPr/>
          </p:nvSpPr>
          <p:spPr>
            <a:xfrm>
              <a:off x="5748533" y="2693806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9854E5BD-19B2-41DD-97BA-D729FB13F3DA}"/>
                </a:ext>
              </a:extLst>
            </p:cNvPr>
            <p:cNvSpPr/>
            <p:nvPr/>
          </p:nvSpPr>
          <p:spPr>
            <a:xfrm>
              <a:off x="6560829" y="2693806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10C0817-765D-4655-8849-0FF4A41C0CC4}"/>
                </a:ext>
              </a:extLst>
            </p:cNvPr>
            <p:cNvSpPr/>
            <p:nvPr/>
          </p:nvSpPr>
          <p:spPr>
            <a:xfrm>
              <a:off x="5748533" y="3139839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31DAE94B-49E5-4DF7-BDF2-379E56FCA86A}"/>
                </a:ext>
              </a:extLst>
            </p:cNvPr>
            <p:cNvSpPr/>
            <p:nvPr/>
          </p:nvSpPr>
          <p:spPr>
            <a:xfrm>
              <a:off x="6560829" y="3139839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48AE6D79-00C8-4259-B210-E427186CBBF5}"/>
                </a:ext>
              </a:extLst>
            </p:cNvPr>
            <p:cNvSpPr/>
            <p:nvPr/>
          </p:nvSpPr>
          <p:spPr>
            <a:xfrm>
              <a:off x="5748533" y="3585872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2A69A298-8E01-4F34-8BEC-700BE032A662}"/>
                </a:ext>
              </a:extLst>
            </p:cNvPr>
            <p:cNvSpPr/>
            <p:nvPr/>
          </p:nvSpPr>
          <p:spPr>
            <a:xfrm>
              <a:off x="6560829" y="3585872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5478F64D-ECEC-4814-AC90-ED7600998ECA}"/>
                </a:ext>
              </a:extLst>
            </p:cNvPr>
            <p:cNvSpPr/>
            <p:nvPr/>
          </p:nvSpPr>
          <p:spPr>
            <a:xfrm>
              <a:off x="5748533" y="4031905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C333B8DE-F59B-4880-980A-FFF333FD0026}"/>
                </a:ext>
              </a:extLst>
            </p:cNvPr>
            <p:cNvSpPr/>
            <p:nvPr/>
          </p:nvSpPr>
          <p:spPr>
            <a:xfrm>
              <a:off x="6560829" y="4031905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65DCD878-BA2D-483E-B70D-A72FBE422873}"/>
                </a:ext>
              </a:extLst>
            </p:cNvPr>
            <p:cNvSpPr/>
            <p:nvPr/>
          </p:nvSpPr>
          <p:spPr>
            <a:xfrm>
              <a:off x="5748533" y="4923971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50834C14-8777-4D5C-9A20-A1A7C75FD2BD}"/>
                </a:ext>
              </a:extLst>
            </p:cNvPr>
            <p:cNvSpPr/>
            <p:nvPr/>
          </p:nvSpPr>
          <p:spPr>
            <a:xfrm>
              <a:off x="6560829" y="4923971"/>
              <a:ext cx="797790" cy="43152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344EA5E5-F78E-4086-81A8-0190642906A7}"/>
                </a:ext>
              </a:extLst>
            </p:cNvPr>
            <p:cNvSpPr/>
            <p:nvPr/>
          </p:nvSpPr>
          <p:spPr>
            <a:xfrm>
              <a:off x="5786178" y="4517908"/>
              <a:ext cx="722500" cy="3515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272888D4-6B32-4DF4-BA46-071197E6B9D0}"/>
                </a:ext>
              </a:extLst>
            </p:cNvPr>
            <p:cNvSpPr/>
            <p:nvPr/>
          </p:nvSpPr>
          <p:spPr>
            <a:xfrm>
              <a:off x="5748533" y="4477938"/>
              <a:ext cx="797790" cy="431526"/>
            </a:xfrm>
            <a:custGeom>
              <a:avLst/>
              <a:gdLst>
                <a:gd name="connsiteX0" fmla="*/ 73253 w 1047750"/>
                <a:gd name="connsiteY0" fmla="*/ 325525 h 566730"/>
                <a:gd name="connsiteX1" fmla="*/ 73253 w 1047750"/>
                <a:gd name="connsiteY1" fmla="*/ 488043 h 566730"/>
                <a:gd name="connsiteX2" fmla="*/ 461971 w 1047750"/>
                <a:gd name="connsiteY2" fmla="*/ 488043 h 566730"/>
                <a:gd name="connsiteX3" fmla="*/ 443095 w 1047750"/>
                <a:gd name="connsiteY3" fmla="*/ 457679 h 566730"/>
                <a:gd name="connsiteX4" fmla="*/ 128732 w 1047750"/>
                <a:gd name="connsiteY4" fmla="*/ 328500 h 566730"/>
                <a:gd name="connsiteX5" fmla="*/ 974497 w 1047750"/>
                <a:gd name="connsiteY5" fmla="*/ 325525 h 566730"/>
                <a:gd name="connsiteX6" fmla="*/ 919017 w 1047750"/>
                <a:gd name="connsiteY6" fmla="*/ 328500 h 566730"/>
                <a:gd name="connsiteX7" fmla="*/ 604655 w 1047750"/>
                <a:gd name="connsiteY7" fmla="*/ 457679 h 566730"/>
                <a:gd name="connsiteX8" fmla="*/ 585778 w 1047750"/>
                <a:gd name="connsiteY8" fmla="*/ 488043 h 566730"/>
                <a:gd name="connsiteX9" fmla="*/ 974497 w 1047750"/>
                <a:gd name="connsiteY9" fmla="*/ 488043 h 566730"/>
                <a:gd name="connsiteX10" fmla="*/ 523874 w 1047750"/>
                <a:gd name="connsiteY10" fmla="*/ 129361 h 566730"/>
                <a:gd name="connsiteX11" fmla="*/ 520372 w 1047750"/>
                <a:gd name="connsiteY11" fmla="*/ 139247 h 566730"/>
                <a:gd name="connsiteX12" fmla="*/ 332428 w 1047750"/>
                <a:gd name="connsiteY12" fmla="*/ 269538 h 566730"/>
                <a:gd name="connsiteX13" fmla="*/ 282440 w 1047750"/>
                <a:gd name="connsiteY13" fmla="*/ 283364 h 566730"/>
                <a:gd name="connsiteX14" fmla="*/ 332428 w 1047750"/>
                <a:gd name="connsiteY14" fmla="*/ 297191 h 566730"/>
                <a:gd name="connsiteX15" fmla="*/ 520372 w 1047750"/>
                <a:gd name="connsiteY15" fmla="*/ 427483 h 566730"/>
                <a:gd name="connsiteX16" fmla="*/ 523874 w 1047750"/>
                <a:gd name="connsiteY16" fmla="*/ 437368 h 566730"/>
                <a:gd name="connsiteX17" fmla="*/ 527377 w 1047750"/>
                <a:gd name="connsiteY17" fmla="*/ 427483 h 566730"/>
                <a:gd name="connsiteX18" fmla="*/ 715321 w 1047750"/>
                <a:gd name="connsiteY18" fmla="*/ 297191 h 566730"/>
                <a:gd name="connsiteX19" fmla="*/ 765309 w 1047750"/>
                <a:gd name="connsiteY19" fmla="*/ 283364 h 566730"/>
                <a:gd name="connsiteX20" fmla="*/ 715321 w 1047750"/>
                <a:gd name="connsiteY20" fmla="*/ 269538 h 566730"/>
                <a:gd name="connsiteX21" fmla="*/ 527377 w 1047750"/>
                <a:gd name="connsiteY21" fmla="*/ 139247 h 566730"/>
                <a:gd name="connsiteX22" fmla="*/ 585779 w 1047750"/>
                <a:gd name="connsiteY22" fmla="*/ 78687 h 566730"/>
                <a:gd name="connsiteX23" fmla="*/ 604655 w 1047750"/>
                <a:gd name="connsiteY23" fmla="*/ 109050 h 566730"/>
                <a:gd name="connsiteX24" fmla="*/ 919017 w 1047750"/>
                <a:gd name="connsiteY24" fmla="*/ 238229 h 566730"/>
                <a:gd name="connsiteX25" fmla="*/ 974497 w 1047750"/>
                <a:gd name="connsiteY25" fmla="*/ 241205 h 566730"/>
                <a:gd name="connsiteX26" fmla="*/ 974497 w 1047750"/>
                <a:gd name="connsiteY26" fmla="*/ 78687 h 566730"/>
                <a:gd name="connsiteX27" fmla="*/ 73253 w 1047750"/>
                <a:gd name="connsiteY27" fmla="*/ 78687 h 566730"/>
                <a:gd name="connsiteX28" fmla="*/ 73253 w 1047750"/>
                <a:gd name="connsiteY28" fmla="*/ 241204 h 566730"/>
                <a:gd name="connsiteX29" fmla="*/ 128732 w 1047750"/>
                <a:gd name="connsiteY29" fmla="*/ 238229 h 566730"/>
                <a:gd name="connsiteX30" fmla="*/ 443095 w 1047750"/>
                <a:gd name="connsiteY30" fmla="*/ 109050 h 566730"/>
                <a:gd name="connsiteX31" fmla="*/ 461970 w 1047750"/>
                <a:gd name="connsiteY31" fmla="*/ 78687 h 566730"/>
                <a:gd name="connsiteX32" fmla="*/ 0 w 1047750"/>
                <a:gd name="connsiteY32" fmla="*/ 0 h 566730"/>
                <a:gd name="connsiteX33" fmla="*/ 1047750 w 1047750"/>
                <a:gd name="connsiteY33" fmla="*/ 0 h 566730"/>
                <a:gd name="connsiteX34" fmla="*/ 1047750 w 1047750"/>
                <a:gd name="connsiteY34" fmla="*/ 566730 h 566730"/>
                <a:gd name="connsiteX35" fmla="*/ 0 w 1047750"/>
                <a:gd name="connsiteY35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47750" h="566730">
                  <a:moveTo>
                    <a:pt x="73253" y="325525"/>
                  </a:moveTo>
                  <a:lnTo>
                    <a:pt x="73253" y="488043"/>
                  </a:lnTo>
                  <a:lnTo>
                    <a:pt x="461971" y="488043"/>
                  </a:lnTo>
                  <a:lnTo>
                    <a:pt x="443095" y="457679"/>
                  </a:lnTo>
                  <a:cubicBezTo>
                    <a:pt x="387941" y="392552"/>
                    <a:pt x="271086" y="343453"/>
                    <a:pt x="128732" y="328500"/>
                  </a:cubicBezTo>
                  <a:close/>
                  <a:moveTo>
                    <a:pt x="974497" y="325525"/>
                  </a:moveTo>
                  <a:lnTo>
                    <a:pt x="919017" y="328500"/>
                  </a:lnTo>
                  <a:cubicBezTo>
                    <a:pt x="776663" y="343453"/>
                    <a:pt x="659808" y="392552"/>
                    <a:pt x="604655" y="457679"/>
                  </a:cubicBezTo>
                  <a:lnTo>
                    <a:pt x="585778" y="488043"/>
                  </a:lnTo>
                  <a:lnTo>
                    <a:pt x="974497" y="488043"/>
                  </a:lnTo>
                  <a:close/>
                  <a:moveTo>
                    <a:pt x="523874" y="129361"/>
                  </a:moveTo>
                  <a:lnTo>
                    <a:pt x="520372" y="139247"/>
                  </a:lnTo>
                  <a:cubicBezTo>
                    <a:pt x="481036" y="192263"/>
                    <a:pt x="415294" y="237462"/>
                    <a:pt x="332428" y="269538"/>
                  </a:cubicBezTo>
                  <a:lnTo>
                    <a:pt x="282440" y="283364"/>
                  </a:lnTo>
                  <a:lnTo>
                    <a:pt x="332428" y="297191"/>
                  </a:lnTo>
                  <a:cubicBezTo>
                    <a:pt x="415294" y="329268"/>
                    <a:pt x="481036" y="374466"/>
                    <a:pt x="520372" y="427483"/>
                  </a:cubicBezTo>
                  <a:lnTo>
                    <a:pt x="523874" y="437368"/>
                  </a:lnTo>
                  <a:lnTo>
                    <a:pt x="527377" y="427483"/>
                  </a:lnTo>
                  <a:cubicBezTo>
                    <a:pt x="566712" y="374466"/>
                    <a:pt x="632455" y="329268"/>
                    <a:pt x="715321" y="297191"/>
                  </a:cubicBezTo>
                  <a:lnTo>
                    <a:pt x="765309" y="283364"/>
                  </a:lnTo>
                  <a:lnTo>
                    <a:pt x="715321" y="269538"/>
                  </a:lnTo>
                  <a:cubicBezTo>
                    <a:pt x="632455" y="237462"/>
                    <a:pt x="566712" y="192263"/>
                    <a:pt x="527377" y="139247"/>
                  </a:cubicBezTo>
                  <a:close/>
                  <a:moveTo>
                    <a:pt x="585779" y="78687"/>
                  </a:moveTo>
                  <a:lnTo>
                    <a:pt x="604655" y="109050"/>
                  </a:lnTo>
                  <a:cubicBezTo>
                    <a:pt x="659808" y="174178"/>
                    <a:pt x="776663" y="223276"/>
                    <a:pt x="919017" y="238229"/>
                  </a:cubicBezTo>
                  <a:lnTo>
                    <a:pt x="974497" y="241205"/>
                  </a:lnTo>
                  <a:lnTo>
                    <a:pt x="974497" y="78687"/>
                  </a:lnTo>
                  <a:close/>
                  <a:moveTo>
                    <a:pt x="73253" y="78687"/>
                  </a:moveTo>
                  <a:lnTo>
                    <a:pt x="73253" y="241204"/>
                  </a:lnTo>
                  <a:lnTo>
                    <a:pt x="128732" y="238229"/>
                  </a:lnTo>
                  <a:cubicBezTo>
                    <a:pt x="271086" y="223276"/>
                    <a:pt x="387941" y="174178"/>
                    <a:pt x="443095" y="109050"/>
                  </a:cubicBezTo>
                  <a:lnTo>
                    <a:pt x="461970" y="78687"/>
                  </a:lnTo>
                  <a:close/>
                  <a:moveTo>
                    <a:pt x="0" y="0"/>
                  </a:moveTo>
                  <a:lnTo>
                    <a:pt x="1047750" y="0"/>
                  </a:lnTo>
                  <a:lnTo>
                    <a:pt x="1047750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811E8B23-9F1C-425E-A443-81DF5582D516}"/>
                </a:ext>
              </a:extLst>
            </p:cNvPr>
            <p:cNvSpPr/>
            <p:nvPr/>
          </p:nvSpPr>
          <p:spPr>
            <a:xfrm>
              <a:off x="6600547" y="4517908"/>
              <a:ext cx="722500" cy="3515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21BD3A87-5516-49EC-878C-BF075CACE0B4}"/>
                </a:ext>
              </a:extLst>
            </p:cNvPr>
            <p:cNvSpPr/>
            <p:nvPr/>
          </p:nvSpPr>
          <p:spPr>
            <a:xfrm>
              <a:off x="6562902" y="4477938"/>
              <a:ext cx="797790" cy="431526"/>
            </a:xfrm>
            <a:custGeom>
              <a:avLst/>
              <a:gdLst>
                <a:gd name="connsiteX0" fmla="*/ 73253 w 1047750"/>
                <a:gd name="connsiteY0" fmla="*/ 325525 h 566730"/>
                <a:gd name="connsiteX1" fmla="*/ 73253 w 1047750"/>
                <a:gd name="connsiteY1" fmla="*/ 488043 h 566730"/>
                <a:gd name="connsiteX2" fmla="*/ 461971 w 1047750"/>
                <a:gd name="connsiteY2" fmla="*/ 488043 h 566730"/>
                <a:gd name="connsiteX3" fmla="*/ 443095 w 1047750"/>
                <a:gd name="connsiteY3" fmla="*/ 457679 h 566730"/>
                <a:gd name="connsiteX4" fmla="*/ 128732 w 1047750"/>
                <a:gd name="connsiteY4" fmla="*/ 328500 h 566730"/>
                <a:gd name="connsiteX5" fmla="*/ 974497 w 1047750"/>
                <a:gd name="connsiteY5" fmla="*/ 325525 h 566730"/>
                <a:gd name="connsiteX6" fmla="*/ 919017 w 1047750"/>
                <a:gd name="connsiteY6" fmla="*/ 328500 h 566730"/>
                <a:gd name="connsiteX7" fmla="*/ 604655 w 1047750"/>
                <a:gd name="connsiteY7" fmla="*/ 457679 h 566730"/>
                <a:gd name="connsiteX8" fmla="*/ 585778 w 1047750"/>
                <a:gd name="connsiteY8" fmla="*/ 488043 h 566730"/>
                <a:gd name="connsiteX9" fmla="*/ 974497 w 1047750"/>
                <a:gd name="connsiteY9" fmla="*/ 488043 h 566730"/>
                <a:gd name="connsiteX10" fmla="*/ 523874 w 1047750"/>
                <a:gd name="connsiteY10" fmla="*/ 129361 h 566730"/>
                <a:gd name="connsiteX11" fmla="*/ 520372 w 1047750"/>
                <a:gd name="connsiteY11" fmla="*/ 139247 h 566730"/>
                <a:gd name="connsiteX12" fmla="*/ 332428 w 1047750"/>
                <a:gd name="connsiteY12" fmla="*/ 269538 h 566730"/>
                <a:gd name="connsiteX13" fmla="*/ 282440 w 1047750"/>
                <a:gd name="connsiteY13" fmla="*/ 283364 h 566730"/>
                <a:gd name="connsiteX14" fmla="*/ 332428 w 1047750"/>
                <a:gd name="connsiteY14" fmla="*/ 297191 h 566730"/>
                <a:gd name="connsiteX15" fmla="*/ 520372 w 1047750"/>
                <a:gd name="connsiteY15" fmla="*/ 427483 h 566730"/>
                <a:gd name="connsiteX16" fmla="*/ 523874 w 1047750"/>
                <a:gd name="connsiteY16" fmla="*/ 437368 h 566730"/>
                <a:gd name="connsiteX17" fmla="*/ 527377 w 1047750"/>
                <a:gd name="connsiteY17" fmla="*/ 427483 h 566730"/>
                <a:gd name="connsiteX18" fmla="*/ 715321 w 1047750"/>
                <a:gd name="connsiteY18" fmla="*/ 297191 h 566730"/>
                <a:gd name="connsiteX19" fmla="*/ 765309 w 1047750"/>
                <a:gd name="connsiteY19" fmla="*/ 283364 h 566730"/>
                <a:gd name="connsiteX20" fmla="*/ 715321 w 1047750"/>
                <a:gd name="connsiteY20" fmla="*/ 269538 h 566730"/>
                <a:gd name="connsiteX21" fmla="*/ 527377 w 1047750"/>
                <a:gd name="connsiteY21" fmla="*/ 139247 h 566730"/>
                <a:gd name="connsiteX22" fmla="*/ 585779 w 1047750"/>
                <a:gd name="connsiteY22" fmla="*/ 78687 h 566730"/>
                <a:gd name="connsiteX23" fmla="*/ 604655 w 1047750"/>
                <a:gd name="connsiteY23" fmla="*/ 109050 h 566730"/>
                <a:gd name="connsiteX24" fmla="*/ 919017 w 1047750"/>
                <a:gd name="connsiteY24" fmla="*/ 238229 h 566730"/>
                <a:gd name="connsiteX25" fmla="*/ 974497 w 1047750"/>
                <a:gd name="connsiteY25" fmla="*/ 241205 h 566730"/>
                <a:gd name="connsiteX26" fmla="*/ 974497 w 1047750"/>
                <a:gd name="connsiteY26" fmla="*/ 78687 h 566730"/>
                <a:gd name="connsiteX27" fmla="*/ 73253 w 1047750"/>
                <a:gd name="connsiteY27" fmla="*/ 78687 h 566730"/>
                <a:gd name="connsiteX28" fmla="*/ 73253 w 1047750"/>
                <a:gd name="connsiteY28" fmla="*/ 241204 h 566730"/>
                <a:gd name="connsiteX29" fmla="*/ 128732 w 1047750"/>
                <a:gd name="connsiteY29" fmla="*/ 238229 h 566730"/>
                <a:gd name="connsiteX30" fmla="*/ 443095 w 1047750"/>
                <a:gd name="connsiteY30" fmla="*/ 109050 h 566730"/>
                <a:gd name="connsiteX31" fmla="*/ 461970 w 1047750"/>
                <a:gd name="connsiteY31" fmla="*/ 78687 h 566730"/>
                <a:gd name="connsiteX32" fmla="*/ 0 w 1047750"/>
                <a:gd name="connsiteY32" fmla="*/ 0 h 566730"/>
                <a:gd name="connsiteX33" fmla="*/ 1047750 w 1047750"/>
                <a:gd name="connsiteY33" fmla="*/ 0 h 566730"/>
                <a:gd name="connsiteX34" fmla="*/ 1047750 w 1047750"/>
                <a:gd name="connsiteY34" fmla="*/ 566730 h 566730"/>
                <a:gd name="connsiteX35" fmla="*/ 0 w 1047750"/>
                <a:gd name="connsiteY35" fmla="*/ 566730 h 56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47750" h="566730">
                  <a:moveTo>
                    <a:pt x="73253" y="325525"/>
                  </a:moveTo>
                  <a:lnTo>
                    <a:pt x="73253" y="488043"/>
                  </a:lnTo>
                  <a:lnTo>
                    <a:pt x="461971" y="488043"/>
                  </a:lnTo>
                  <a:lnTo>
                    <a:pt x="443095" y="457679"/>
                  </a:lnTo>
                  <a:cubicBezTo>
                    <a:pt x="387941" y="392552"/>
                    <a:pt x="271086" y="343453"/>
                    <a:pt x="128732" y="328500"/>
                  </a:cubicBezTo>
                  <a:close/>
                  <a:moveTo>
                    <a:pt x="974497" y="325525"/>
                  </a:moveTo>
                  <a:lnTo>
                    <a:pt x="919017" y="328500"/>
                  </a:lnTo>
                  <a:cubicBezTo>
                    <a:pt x="776663" y="343453"/>
                    <a:pt x="659808" y="392552"/>
                    <a:pt x="604655" y="457679"/>
                  </a:cubicBezTo>
                  <a:lnTo>
                    <a:pt x="585778" y="488043"/>
                  </a:lnTo>
                  <a:lnTo>
                    <a:pt x="974497" y="488043"/>
                  </a:lnTo>
                  <a:close/>
                  <a:moveTo>
                    <a:pt x="523874" y="129361"/>
                  </a:moveTo>
                  <a:lnTo>
                    <a:pt x="520372" y="139247"/>
                  </a:lnTo>
                  <a:cubicBezTo>
                    <a:pt x="481036" y="192263"/>
                    <a:pt x="415294" y="237462"/>
                    <a:pt x="332428" y="269538"/>
                  </a:cubicBezTo>
                  <a:lnTo>
                    <a:pt x="282440" y="283364"/>
                  </a:lnTo>
                  <a:lnTo>
                    <a:pt x="332428" y="297191"/>
                  </a:lnTo>
                  <a:cubicBezTo>
                    <a:pt x="415294" y="329268"/>
                    <a:pt x="481036" y="374466"/>
                    <a:pt x="520372" y="427483"/>
                  </a:cubicBezTo>
                  <a:lnTo>
                    <a:pt x="523874" y="437368"/>
                  </a:lnTo>
                  <a:lnTo>
                    <a:pt x="527377" y="427483"/>
                  </a:lnTo>
                  <a:cubicBezTo>
                    <a:pt x="566712" y="374466"/>
                    <a:pt x="632455" y="329268"/>
                    <a:pt x="715321" y="297191"/>
                  </a:cubicBezTo>
                  <a:lnTo>
                    <a:pt x="765309" y="283364"/>
                  </a:lnTo>
                  <a:lnTo>
                    <a:pt x="715321" y="269538"/>
                  </a:lnTo>
                  <a:cubicBezTo>
                    <a:pt x="632455" y="237462"/>
                    <a:pt x="566712" y="192263"/>
                    <a:pt x="527377" y="139247"/>
                  </a:cubicBezTo>
                  <a:close/>
                  <a:moveTo>
                    <a:pt x="585779" y="78687"/>
                  </a:moveTo>
                  <a:lnTo>
                    <a:pt x="604655" y="109050"/>
                  </a:lnTo>
                  <a:cubicBezTo>
                    <a:pt x="659808" y="174178"/>
                    <a:pt x="776663" y="223276"/>
                    <a:pt x="919017" y="238229"/>
                  </a:cubicBezTo>
                  <a:lnTo>
                    <a:pt x="974497" y="241205"/>
                  </a:lnTo>
                  <a:lnTo>
                    <a:pt x="974497" y="78687"/>
                  </a:lnTo>
                  <a:close/>
                  <a:moveTo>
                    <a:pt x="73253" y="78687"/>
                  </a:moveTo>
                  <a:lnTo>
                    <a:pt x="73253" y="241204"/>
                  </a:lnTo>
                  <a:lnTo>
                    <a:pt x="128732" y="238229"/>
                  </a:lnTo>
                  <a:cubicBezTo>
                    <a:pt x="271086" y="223276"/>
                    <a:pt x="387941" y="174178"/>
                    <a:pt x="443095" y="109050"/>
                  </a:cubicBezTo>
                  <a:lnTo>
                    <a:pt x="461970" y="78687"/>
                  </a:lnTo>
                  <a:close/>
                  <a:moveTo>
                    <a:pt x="0" y="0"/>
                  </a:moveTo>
                  <a:lnTo>
                    <a:pt x="1047750" y="0"/>
                  </a:lnTo>
                  <a:lnTo>
                    <a:pt x="1047750" y="566730"/>
                  </a:lnTo>
                  <a:lnTo>
                    <a:pt x="0" y="56673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>
          <a:blip xmlns:r="http://schemas.openxmlformats.org/officeDocument/2006/relationships" r:embed="rId1"/>
          <a:stretch>
            <a:fillRect/>
          </a:stretch>
        </a:blipFill>
        <a:ln w="9525">
          <a:solidFill>
            <a:schemeClr val="tx1"/>
          </a:solidFill>
          <a:round/>
          <a:headEnd/>
          <a:tailEnd/>
        </a:ln>
        <a:effectLst/>
      </a:spPr>
      <a:bodyPr wrap="square" rtlCol="0" anchor="ctr">
        <a:noAutofit/>
      </a:bodyPr>
      <a:lstStyle>
        <a:defPPr algn="ctr">
          <a:defRPr kumimoji="1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1177</TotalTime>
  <Words>225</Words>
  <Application>Microsoft Office PowerPoint</Application>
  <PresentationFormat>A4 210 x 297 mm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pptxi29_ブロック塀の塗りパターン</dc:title>
  <dc:subject>pptxi29_ブロック塀の塗りパターン</dc:subject>
  <dc:creator>でじけろお</dc:creator>
  <cp:revision>1</cp:revision>
  <dcterms:created xsi:type="dcterms:W3CDTF">2018-05-20T00:31:01Z</dcterms:created>
  <dcterms:modified xsi:type="dcterms:W3CDTF">2021-10-21T05:54:14Z</dcterms:modified>
  <cp:version>1</cp:version>
</cp:coreProperties>
</file>